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31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an Nightingale" initials="CN" lastIdx="0" clrIdx="0">
    <p:extLst>
      <p:ext uri="{19B8F6BF-5375-455C-9EA6-DF929625EA0E}">
        <p15:presenceInfo xmlns:p15="http://schemas.microsoft.com/office/powerpoint/2012/main" userId="S-1-5-21-2374769108-4223203810-3803490827-71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BB6"/>
    <a:srgbClr val="EB7552"/>
    <a:srgbClr val="D14124"/>
    <a:srgbClr val="FF5C39"/>
    <a:srgbClr val="8BB0C2"/>
    <a:srgbClr val="C1C6C8"/>
    <a:srgbClr val="005E5D"/>
    <a:srgbClr val="E7CEB5"/>
    <a:srgbClr val="228A7D"/>
    <a:srgbClr val="2275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96" autoAdjust="0"/>
    <p:restoredTop sz="84360" autoAdjust="0"/>
  </p:normalViewPr>
  <p:slideViewPr>
    <p:cSldViewPr snapToGrid="0" snapToObjects="1">
      <p:cViewPr varScale="1">
        <p:scale>
          <a:sx n="135" d="100"/>
          <a:sy n="135" d="100"/>
        </p:scale>
        <p:origin x="840" y="1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C4676-02D2-5248-94E0-C5EC0EA5CE9F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D7C72-F726-464F-B4C8-4FB56614F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D7C72-F726-464F-B4C8-4FB56614FB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7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hyperlink" Target="http://moderncampus.com/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4.sv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hyperlink" Target="http://moderncampus.com/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4.sv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hyperlink" Target="http://moderncampus.com/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4.sv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hyperlink" Target="http://moderncampus.com/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4.sv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hyperlink" Target="http://moderncampus.com/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4.sv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5B14712-499B-E240-81B6-86691122D6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</a:blip>
          <a:srcRect r="6789"/>
          <a:stretch/>
        </p:blipFill>
        <p:spPr>
          <a:xfrm>
            <a:off x="3570968" y="0"/>
            <a:ext cx="8622792" cy="6859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9BF346-73BA-FD4C-B096-E8ABFB6A4E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2960" y="2286000"/>
            <a:ext cx="10514556" cy="1371600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C51E8-96AD-3A48-AE77-90E9C6A5A1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22960" y="3840479"/>
            <a:ext cx="10514556" cy="1371600"/>
          </a:xfrm>
        </p:spPr>
        <p:txBody>
          <a:bodyPr>
            <a:normAutofit/>
          </a:bodyPr>
          <a:lstStyle>
            <a:lvl1pPr marL="0" indent="0" algn="l">
              <a:buNone/>
              <a:defRPr sz="3200" b="0" i="0">
                <a:solidFill>
                  <a:schemeClr val="accent1"/>
                </a:solidFill>
                <a:latin typeface="Playfair Display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[Subtitle]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0308F-1A6E-C44E-A2A6-54BB846C7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2400" y="6355080"/>
            <a:ext cx="4521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FEF654-78BC-614F-B04B-785855EC44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8FEAE2-9BA6-144A-A678-B8A47D64EE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22960" y="457200"/>
            <a:ext cx="2161561" cy="103241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8C1B3-AAFA-6D4A-BB55-44E686C916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2960" y="5943600"/>
            <a:ext cx="3017520" cy="365760"/>
          </a:xfrm>
          <a:noFill/>
        </p:spPr>
        <p:txBody>
          <a:bodyPr/>
          <a:lstStyle>
            <a:lvl1pPr>
              <a:buNone/>
              <a:defRPr sz="2400">
                <a:solidFill>
                  <a:schemeClr val="bg1"/>
                </a:solidFill>
              </a:defRPr>
            </a:lvl1pPr>
            <a:lvl2pPr>
              <a:buNone/>
              <a:defRPr sz="2400">
                <a:solidFill>
                  <a:schemeClr val="bg1"/>
                </a:solidFill>
              </a:defRPr>
            </a:lvl2pPr>
            <a:lvl3pPr>
              <a:buNone/>
              <a:defRPr sz="2400">
                <a:solidFill>
                  <a:schemeClr val="bg1"/>
                </a:solidFill>
              </a:defRPr>
            </a:lvl3pPr>
            <a:lvl4pPr>
              <a:buNone/>
              <a:defRPr sz="2400">
                <a:solidFill>
                  <a:schemeClr val="bg1"/>
                </a:solidFill>
              </a:defRPr>
            </a:lvl4pPr>
            <a:lvl5pPr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[Date]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B2F2192-9CEC-E747-8C0C-266B732137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63440" y="5943600"/>
            <a:ext cx="4572000" cy="365125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[First Name] [Last Name]</a:t>
            </a:r>
          </a:p>
        </p:txBody>
      </p:sp>
    </p:spTree>
    <p:extLst>
      <p:ext uri="{BB962C8B-B14F-4D97-AF65-F5344CB8AC3E}">
        <p14:creationId xmlns:p14="http://schemas.microsoft.com/office/powerpoint/2010/main" val="1171869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4817-E328-FF45-978B-EB5AC7569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82880"/>
            <a:ext cx="10972800" cy="73152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61E6A-75F5-A140-B115-A6B0CD3D2C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097280"/>
            <a:ext cx="10972800" cy="4797706"/>
          </a:xfrm>
        </p:spPr>
        <p:txBody>
          <a:bodyPr numCol="3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lang="en-US" b="0" i="0" smtClean="0">
                <a:effectLst/>
                <a:latin typeface="Sen" pitchFamily="2" charset="0"/>
              </a:defRPr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[Three-column text]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AE0BD-8E82-1B4F-A39D-D4AE0684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F654-78BC-614F-B04B-785855EC445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2864F0-5B9E-114A-AC21-5BE9C253C9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303" y="6174835"/>
            <a:ext cx="2191415" cy="54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46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4817-E328-FF45-978B-EB5AC7569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82880"/>
            <a:ext cx="10972800" cy="73152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61E6A-75F5-A140-B115-A6B0CD3D2C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828800"/>
            <a:ext cx="10972800" cy="4114800"/>
          </a:xfrm>
        </p:spPr>
        <p:txBody>
          <a:bodyPr numCol="3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lang="en-US" b="0" i="0" smtClean="0">
                <a:effectLst/>
                <a:latin typeface="Sen" pitchFamily="2" charset="0"/>
              </a:defRPr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[Three-column text]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AE0BD-8E82-1B4F-A39D-D4AE0684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F654-78BC-614F-B04B-785855EC445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2864F0-5B9E-114A-AC21-5BE9C253C9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303" y="6174835"/>
            <a:ext cx="2191415" cy="546639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53AAEB-4F41-C64D-A7E4-7743573327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599" y="1005840"/>
            <a:ext cx="10972799" cy="457200"/>
          </a:xfrm>
        </p:spPr>
        <p:txBody>
          <a:bodyPr/>
          <a:lstStyle>
            <a:lvl1pPr>
              <a:buNone/>
              <a:defRPr sz="2800">
                <a:solidFill>
                  <a:schemeClr val="accent1"/>
                </a:solidFill>
                <a:latin typeface="Playfair Display" pitchFamily="2" charset="0"/>
              </a:defRPr>
            </a:lvl1pPr>
            <a:lvl2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2pPr>
            <a:lvl3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3pPr>
            <a:lvl4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4pPr>
            <a:lvl5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5pPr>
          </a:lstStyle>
          <a:p>
            <a:pPr lvl="0"/>
            <a:r>
              <a:rPr lang="en-US" dirty="0"/>
              <a:t>[Slide Subtitle]</a:t>
            </a:r>
          </a:p>
        </p:txBody>
      </p:sp>
    </p:spTree>
    <p:extLst>
      <p:ext uri="{BB962C8B-B14F-4D97-AF65-F5344CB8AC3E}">
        <p14:creationId xmlns:p14="http://schemas.microsoft.com/office/powerpoint/2010/main" val="3695782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A80F082-167E-B044-B1FA-06A325C4D51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828800"/>
            <a:ext cx="4572000" cy="4206240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[One-column text]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141B7E9-A286-9949-88A6-476B38E4172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60720" y="182563"/>
            <a:ext cx="5832475" cy="59928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24817-E328-FF45-978B-EB5AC7569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82880"/>
            <a:ext cx="4572000" cy="137160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AE0BD-8E82-1B4F-A39D-D4AE0684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F654-78BC-614F-B04B-785855EC445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2864F0-5B9E-114A-AC21-5BE9C253C9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303" y="6174835"/>
            <a:ext cx="2191415" cy="546639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8D90EDA-AA9A-F849-9642-1EAB498C83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5715000"/>
            <a:ext cx="5029200" cy="914400"/>
          </a:xfrm>
          <a:solidFill>
            <a:schemeClr val="accent2"/>
          </a:solidFill>
        </p:spPr>
        <p:txBody>
          <a:bodyPr anchor="ctr" anchorCtr="1"/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[Image caption]</a:t>
            </a:r>
          </a:p>
        </p:txBody>
      </p:sp>
    </p:spTree>
    <p:extLst>
      <p:ext uri="{BB962C8B-B14F-4D97-AF65-F5344CB8AC3E}">
        <p14:creationId xmlns:p14="http://schemas.microsoft.com/office/powerpoint/2010/main" val="1607871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A80F082-167E-B044-B1FA-06A325C4D51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2993570"/>
            <a:ext cx="4572000" cy="3091543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[One-column text]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141B7E9-A286-9949-88A6-476B38E4172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60720" y="182563"/>
            <a:ext cx="5832475" cy="59928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24817-E328-FF45-978B-EB5AC7569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82880"/>
            <a:ext cx="4572000" cy="137160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AE0BD-8E82-1B4F-A39D-D4AE0684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F654-78BC-614F-B04B-785855EC445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2864F0-5B9E-114A-AC21-5BE9C253C9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303" y="6174835"/>
            <a:ext cx="2191415" cy="546639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53AAEB-4F41-C64D-A7E4-7743573327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599" y="1645920"/>
            <a:ext cx="4571999" cy="914400"/>
          </a:xfrm>
        </p:spPr>
        <p:txBody>
          <a:bodyPr/>
          <a:lstStyle>
            <a:lvl1pPr>
              <a:buNone/>
              <a:defRPr sz="2800">
                <a:solidFill>
                  <a:schemeClr val="accent1"/>
                </a:solidFill>
                <a:latin typeface="Playfair Display" pitchFamily="2" charset="0"/>
              </a:defRPr>
            </a:lvl1pPr>
            <a:lvl2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2pPr>
            <a:lvl3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3pPr>
            <a:lvl4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4pPr>
            <a:lvl5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5pPr>
          </a:lstStyle>
          <a:p>
            <a:pPr lvl="0"/>
            <a:r>
              <a:rPr lang="en-US" dirty="0"/>
              <a:t>[Slide Subtitle]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8D90EDA-AA9A-F849-9642-1EAB498C83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5715000"/>
            <a:ext cx="5029200" cy="914400"/>
          </a:xfrm>
          <a:solidFill>
            <a:schemeClr val="accent2"/>
          </a:solidFill>
        </p:spPr>
        <p:txBody>
          <a:bodyPr anchor="ctr" anchorCtr="1"/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[Image caption]</a:t>
            </a:r>
          </a:p>
        </p:txBody>
      </p:sp>
    </p:spTree>
    <p:extLst>
      <p:ext uri="{BB962C8B-B14F-4D97-AF65-F5344CB8AC3E}">
        <p14:creationId xmlns:p14="http://schemas.microsoft.com/office/powerpoint/2010/main" val="1013101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4817-E328-FF45-978B-EB5AC7569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82880"/>
            <a:ext cx="10972800" cy="73152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61E6A-75F5-A140-B115-A6B0CD3D2C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737360"/>
            <a:ext cx="5303520" cy="4389120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[One-column text]</a:t>
            </a:r>
          </a:p>
          <a:p>
            <a:pPr lvl="1"/>
            <a:r>
              <a:rPr lang="en-US" dirty="0"/>
              <a:t>[Second level]</a:t>
            </a:r>
          </a:p>
          <a:p>
            <a:pPr lvl="2"/>
            <a:r>
              <a:rPr lang="en-US" dirty="0"/>
              <a:t>[Third level]</a:t>
            </a:r>
          </a:p>
          <a:p>
            <a:pPr lvl="3"/>
            <a:r>
              <a:rPr lang="en-US" dirty="0"/>
              <a:t>[Fourth level]</a:t>
            </a:r>
          </a:p>
          <a:p>
            <a:pPr lvl="4"/>
            <a:r>
              <a:rPr lang="en-US" dirty="0"/>
              <a:t>[Fifth level]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AE0BD-8E82-1B4F-A39D-D4AE0684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F654-78BC-614F-B04B-785855EC445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2864F0-5B9E-114A-AC21-5BE9C253C9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303" y="6174835"/>
            <a:ext cx="2191415" cy="546639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C511AC-FE9B-844C-B879-F3BEE8967EC7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81928" y="1737360"/>
            <a:ext cx="5303520" cy="4389120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[One-column text]</a:t>
            </a:r>
          </a:p>
          <a:p>
            <a:pPr lvl="1"/>
            <a:r>
              <a:rPr lang="en-US" dirty="0"/>
              <a:t>[Second level]</a:t>
            </a:r>
          </a:p>
          <a:p>
            <a:pPr lvl="2"/>
            <a:r>
              <a:rPr lang="en-US" dirty="0"/>
              <a:t>[Third level]</a:t>
            </a:r>
          </a:p>
          <a:p>
            <a:pPr lvl="3"/>
            <a:r>
              <a:rPr lang="en-US" dirty="0"/>
              <a:t>[Fourth level]</a:t>
            </a:r>
          </a:p>
          <a:p>
            <a:pPr lvl="4"/>
            <a:r>
              <a:rPr lang="en-US" dirty="0"/>
              <a:t>[Fifth level]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15BABFF7-2E2B-8A45-8398-76996C8BD0F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1097280"/>
            <a:ext cx="5303520" cy="457200"/>
          </a:xfrm>
        </p:spPr>
        <p:txBody>
          <a:bodyPr anchor="ctr" anchorCtr="1"/>
          <a:lstStyle>
            <a:lvl1pPr>
              <a:buNone/>
              <a:defRPr sz="2400" cap="all" baseline="0">
                <a:solidFill>
                  <a:schemeClr val="accent1"/>
                </a:solidFill>
                <a:latin typeface="Sen" pitchFamily="2" charset="0"/>
              </a:defRPr>
            </a:lvl1pPr>
            <a:lvl2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2pPr>
            <a:lvl3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3pPr>
            <a:lvl4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4pPr>
            <a:lvl5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5pPr>
          </a:lstStyle>
          <a:p>
            <a:pPr lvl="0"/>
            <a:r>
              <a:rPr lang="en-US" dirty="0"/>
              <a:t>[COLUMN TITLE]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EF3B5C3B-9364-6242-89A3-D6F5F32E4B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81928" y="1097280"/>
            <a:ext cx="5303520" cy="457200"/>
          </a:xfrm>
        </p:spPr>
        <p:txBody>
          <a:bodyPr anchor="ctr" anchorCtr="1"/>
          <a:lstStyle>
            <a:lvl1pPr>
              <a:buNone/>
              <a:defRPr sz="2400" cap="all" baseline="0">
                <a:solidFill>
                  <a:schemeClr val="accent1"/>
                </a:solidFill>
                <a:latin typeface="Sen" pitchFamily="2" charset="0"/>
              </a:defRPr>
            </a:lvl1pPr>
            <a:lvl2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2pPr>
            <a:lvl3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3pPr>
            <a:lvl4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4pPr>
            <a:lvl5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5pPr>
          </a:lstStyle>
          <a:p>
            <a:pPr lvl="0"/>
            <a:r>
              <a:rPr lang="en-US" dirty="0"/>
              <a:t>[COLUMN TITLE]</a:t>
            </a:r>
          </a:p>
        </p:txBody>
      </p:sp>
    </p:spTree>
    <p:extLst>
      <p:ext uri="{BB962C8B-B14F-4D97-AF65-F5344CB8AC3E}">
        <p14:creationId xmlns:p14="http://schemas.microsoft.com/office/powerpoint/2010/main" val="34483591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4817-E328-FF45-978B-EB5AC7569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82880"/>
            <a:ext cx="10972800" cy="73152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61E6A-75F5-A140-B115-A6B0CD3D2C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2468880"/>
            <a:ext cx="5303520" cy="3657600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[One-column text]</a:t>
            </a:r>
          </a:p>
          <a:p>
            <a:pPr lvl="1"/>
            <a:r>
              <a:rPr lang="en-US" dirty="0"/>
              <a:t>[Second level]</a:t>
            </a:r>
          </a:p>
          <a:p>
            <a:pPr lvl="2"/>
            <a:r>
              <a:rPr lang="en-US" dirty="0"/>
              <a:t>[Third level]</a:t>
            </a:r>
          </a:p>
          <a:p>
            <a:pPr lvl="3"/>
            <a:r>
              <a:rPr lang="en-US" dirty="0"/>
              <a:t>[Fourth level]</a:t>
            </a:r>
          </a:p>
          <a:p>
            <a:pPr lvl="4"/>
            <a:r>
              <a:rPr lang="en-US" dirty="0"/>
              <a:t>[Fifth level]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AE0BD-8E82-1B4F-A39D-D4AE0684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F654-78BC-614F-B04B-785855EC445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2864F0-5B9E-114A-AC21-5BE9C253C9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303" y="6174835"/>
            <a:ext cx="2191415" cy="546639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53AAEB-4F41-C64D-A7E4-7743573327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599" y="1005840"/>
            <a:ext cx="10972799" cy="457200"/>
          </a:xfrm>
        </p:spPr>
        <p:txBody>
          <a:bodyPr/>
          <a:lstStyle>
            <a:lvl1pPr>
              <a:buNone/>
              <a:defRPr sz="2800">
                <a:solidFill>
                  <a:schemeClr val="accent1"/>
                </a:solidFill>
                <a:latin typeface="Playfair Display" pitchFamily="2" charset="0"/>
              </a:defRPr>
            </a:lvl1pPr>
            <a:lvl2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2pPr>
            <a:lvl3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3pPr>
            <a:lvl4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4pPr>
            <a:lvl5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5pPr>
          </a:lstStyle>
          <a:p>
            <a:pPr lvl="0"/>
            <a:r>
              <a:rPr lang="en-US" dirty="0"/>
              <a:t>[Slide Subtitle]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C511AC-FE9B-844C-B879-F3BEE8967EC7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78882" y="2468880"/>
            <a:ext cx="5303520" cy="3657600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[One-column text]</a:t>
            </a:r>
          </a:p>
          <a:p>
            <a:pPr lvl="1"/>
            <a:r>
              <a:rPr lang="en-US" dirty="0"/>
              <a:t>[Second level]</a:t>
            </a:r>
          </a:p>
          <a:p>
            <a:pPr lvl="2"/>
            <a:r>
              <a:rPr lang="en-US" dirty="0"/>
              <a:t>[Third level]</a:t>
            </a:r>
          </a:p>
          <a:p>
            <a:pPr lvl="3"/>
            <a:r>
              <a:rPr lang="en-US" dirty="0"/>
              <a:t>[Fourth level]</a:t>
            </a:r>
          </a:p>
          <a:p>
            <a:pPr lvl="4"/>
            <a:r>
              <a:rPr lang="en-US" dirty="0"/>
              <a:t>[Fifth level]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15BABFF7-2E2B-8A45-8398-76996C8BD0F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1920240"/>
            <a:ext cx="5303520" cy="457200"/>
          </a:xfrm>
        </p:spPr>
        <p:txBody>
          <a:bodyPr anchor="ctr" anchorCtr="1"/>
          <a:lstStyle>
            <a:lvl1pPr>
              <a:buNone/>
              <a:defRPr sz="2400" cap="all" baseline="0">
                <a:solidFill>
                  <a:schemeClr val="accent1"/>
                </a:solidFill>
                <a:latin typeface="Sen" pitchFamily="2" charset="0"/>
              </a:defRPr>
            </a:lvl1pPr>
            <a:lvl2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2pPr>
            <a:lvl3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3pPr>
            <a:lvl4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4pPr>
            <a:lvl5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5pPr>
          </a:lstStyle>
          <a:p>
            <a:pPr lvl="0"/>
            <a:r>
              <a:rPr lang="en-US" dirty="0"/>
              <a:t>[COLUMN TITLE]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EF3B5C3B-9364-6242-89A3-D6F5F32E4B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78882" y="1920240"/>
            <a:ext cx="5303520" cy="457200"/>
          </a:xfrm>
        </p:spPr>
        <p:txBody>
          <a:bodyPr anchor="ctr" anchorCtr="1"/>
          <a:lstStyle>
            <a:lvl1pPr>
              <a:buNone/>
              <a:defRPr sz="2400" cap="all" baseline="0">
                <a:solidFill>
                  <a:schemeClr val="accent1"/>
                </a:solidFill>
                <a:latin typeface="Sen" pitchFamily="2" charset="0"/>
              </a:defRPr>
            </a:lvl1pPr>
            <a:lvl2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2pPr>
            <a:lvl3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3pPr>
            <a:lvl4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4pPr>
            <a:lvl5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5pPr>
          </a:lstStyle>
          <a:p>
            <a:pPr lvl="0"/>
            <a:r>
              <a:rPr lang="en-US" dirty="0"/>
              <a:t>[COLUMN TITLE]</a:t>
            </a:r>
          </a:p>
        </p:txBody>
      </p:sp>
    </p:spTree>
    <p:extLst>
      <p:ext uri="{BB962C8B-B14F-4D97-AF65-F5344CB8AC3E}">
        <p14:creationId xmlns:p14="http://schemas.microsoft.com/office/powerpoint/2010/main" val="1151509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4817-E328-FF45-978B-EB5AC7569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82880"/>
            <a:ext cx="10972800" cy="73152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61E6A-75F5-A140-B115-A6B0CD3D2C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737360"/>
            <a:ext cx="3474720" cy="4389120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[One-column text]</a:t>
            </a:r>
          </a:p>
          <a:p>
            <a:pPr lvl="1"/>
            <a:r>
              <a:rPr lang="en-US" dirty="0"/>
              <a:t>[Second level]</a:t>
            </a:r>
          </a:p>
          <a:p>
            <a:pPr lvl="2"/>
            <a:r>
              <a:rPr lang="en-US" dirty="0"/>
              <a:t>[Third level]</a:t>
            </a:r>
          </a:p>
          <a:p>
            <a:pPr lvl="3"/>
            <a:r>
              <a:rPr lang="en-US" dirty="0"/>
              <a:t>[Fourth level]</a:t>
            </a:r>
          </a:p>
          <a:p>
            <a:pPr lvl="4"/>
            <a:r>
              <a:rPr lang="en-US" dirty="0"/>
              <a:t>[Fifth level]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AE0BD-8E82-1B4F-A39D-D4AE0684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F654-78BC-614F-B04B-785855EC445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2864F0-5B9E-114A-AC21-5BE9C253C9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303" y="6174835"/>
            <a:ext cx="2191415" cy="546639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C511AC-FE9B-844C-B879-F3BEE8967EC7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107680" y="1737360"/>
            <a:ext cx="3474720" cy="4389120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[One-column text]</a:t>
            </a:r>
          </a:p>
          <a:p>
            <a:pPr lvl="1"/>
            <a:r>
              <a:rPr lang="en-US" dirty="0"/>
              <a:t>[Second level]</a:t>
            </a:r>
          </a:p>
          <a:p>
            <a:pPr lvl="2"/>
            <a:r>
              <a:rPr lang="en-US" dirty="0"/>
              <a:t>[Third level]</a:t>
            </a:r>
          </a:p>
          <a:p>
            <a:pPr lvl="3"/>
            <a:r>
              <a:rPr lang="en-US" dirty="0"/>
              <a:t>[Fourth level]</a:t>
            </a:r>
          </a:p>
          <a:p>
            <a:pPr lvl="4"/>
            <a:r>
              <a:rPr lang="en-US" dirty="0"/>
              <a:t>[Fifth level]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15BABFF7-2E2B-8A45-8398-76996C8BD0F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1097280"/>
            <a:ext cx="3474720" cy="457200"/>
          </a:xfrm>
        </p:spPr>
        <p:txBody>
          <a:bodyPr anchor="ctr" anchorCtr="1"/>
          <a:lstStyle>
            <a:lvl1pPr>
              <a:buNone/>
              <a:defRPr sz="2400" cap="all" baseline="0">
                <a:solidFill>
                  <a:schemeClr val="accent1"/>
                </a:solidFill>
                <a:latin typeface="Sen" pitchFamily="2" charset="0"/>
              </a:defRPr>
            </a:lvl1pPr>
            <a:lvl2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2pPr>
            <a:lvl3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3pPr>
            <a:lvl4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4pPr>
            <a:lvl5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5pPr>
          </a:lstStyle>
          <a:p>
            <a:pPr lvl="0"/>
            <a:r>
              <a:rPr lang="en-US" dirty="0"/>
              <a:t>[COLUMN TITLE]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EF3B5C3B-9364-6242-89A3-D6F5F32E4B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07680" y="1097280"/>
            <a:ext cx="3474720" cy="457200"/>
          </a:xfrm>
        </p:spPr>
        <p:txBody>
          <a:bodyPr anchor="ctr" anchorCtr="1"/>
          <a:lstStyle>
            <a:lvl1pPr>
              <a:buNone/>
              <a:defRPr sz="2400" cap="all" baseline="0">
                <a:solidFill>
                  <a:schemeClr val="accent1"/>
                </a:solidFill>
                <a:latin typeface="Sen" pitchFamily="2" charset="0"/>
              </a:defRPr>
            </a:lvl1pPr>
            <a:lvl2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2pPr>
            <a:lvl3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3pPr>
            <a:lvl4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4pPr>
            <a:lvl5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5pPr>
          </a:lstStyle>
          <a:p>
            <a:pPr lvl="0"/>
            <a:r>
              <a:rPr lang="en-US" dirty="0"/>
              <a:t>[COLUMN TITLE]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9C93C0D-385C-7E47-89C6-26840F31C6F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371166" y="1737360"/>
            <a:ext cx="3474720" cy="4389120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[One-column text]</a:t>
            </a:r>
          </a:p>
          <a:p>
            <a:pPr lvl="1"/>
            <a:r>
              <a:rPr lang="en-US" dirty="0"/>
              <a:t>[Second level]</a:t>
            </a:r>
          </a:p>
          <a:p>
            <a:pPr lvl="2"/>
            <a:r>
              <a:rPr lang="en-US" dirty="0"/>
              <a:t>[Third level]</a:t>
            </a:r>
          </a:p>
          <a:p>
            <a:pPr lvl="3"/>
            <a:r>
              <a:rPr lang="en-US" dirty="0"/>
              <a:t>[Fourth level]</a:t>
            </a:r>
          </a:p>
          <a:p>
            <a:pPr lvl="4"/>
            <a:r>
              <a:rPr lang="en-US" dirty="0"/>
              <a:t>[Fifth level]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E094C5EC-FEA1-E84D-A6FF-0AF2DA7CF5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1688" y="1097280"/>
            <a:ext cx="3474720" cy="457200"/>
          </a:xfrm>
        </p:spPr>
        <p:txBody>
          <a:bodyPr anchor="ctr" anchorCtr="1"/>
          <a:lstStyle>
            <a:lvl1pPr>
              <a:buNone/>
              <a:defRPr sz="2400" cap="all" baseline="0">
                <a:solidFill>
                  <a:schemeClr val="accent1"/>
                </a:solidFill>
                <a:latin typeface="Sen" pitchFamily="2" charset="0"/>
              </a:defRPr>
            </a:lvl1pPr>
            <a:lvl2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2pPr>
            <a:lvl3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3pPr>
            <a:lvl4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4pPr>
            <a:lvl5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5pPr>
          </a:lstStyle>
          <a:p>
            <a:pPr lvl="0"/>
            <a:r>
              <a:rPr lang="en-US" dirty="0"/>
              <a:t>[COLUMN TITLE]</a:t>
            </a:r>
          </a:p>
        </p:txBody>
      </p:sp>
    </p:spTree>
    <p:extLst>
      <p:ext uri="{BB962C8B-B14F-4D97-AF65-F5344CB8AC3E}">
        <p14:creationId xmlns:p14="http://schemas.microsoft.com/office/powerpoint/2010/main" val="2653129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Column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4817-E328-FF45-978B-EB5AC7569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82880"/>
            <a:ext cx="10972800" cy="73152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61E6A-75F5-A140-B115-A6B0CD3D2C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2468880"/>
            <a:ext cx="3474720" cy="3657600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[One-column text]</a:t>
            </a:r>
          </a:p>
          <a:p>
            <a:pPr lvl="1"/>
            <a:r>
              <a:rPr lang="en-US" dirty="0"/>
              <a:t>[Second level]</a:t>
            </a:r>
          </a:p>
          <a:p>
            <a:pPr lvl="2"/>
            <a:r>
              <a:rPr lang="en-US" dirty="0"/>
              <a:t>[Third level]</a:t>
            </a:r>
          </a:p>
          <a:p>
            <a:pPr lvl="3"/>
            <a:r>
              <a:rPr lang="en-US" dirty="0"/>
              <a:t>[Fourth level]</a:t>
            </a:r>
          </a:p>
          <a:p>
            <a:pPr lvl="4"/>
            <a:r>
              <a:rPr lang="en-US" dirty="0"/>
              <a:t>[Fifth level]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AE0BD-8E82-1B4F-A39D-D4AE0684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F654-78BC-614F-B04B-785855EC445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2864F0-5B9E-114A-AC21-5BE9C253C9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303" y="6174835"/>
            <a:ext cx="2191415" cy="546639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53AAEB-4F41-C64D-A7E4-7743573327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599" y="1005840"/>
            <a:ext cx="10972799" cy="457200"/>
          </a:xfrm>
        </p:spPr>
        <p:txBody>
          <a:bodyPr/>
          <a:lstStyle>
            <a:lvl1pPr>
              <a:buNone/>
              <a:defRPr sz="2800">
                <a:solidFill>
                  <a:schemeClr val="accent1"/>
                </a:solidFill>
                <a:latin typeface="Playfair Display" pitchFamily="2" charset="0"/>
              </a:defRPr>
            </a:lvl1pPr>
            <a:lvl2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2pPr>
            <a:lvl3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3pPr>
            <a:lvl4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4pPr>
            <a:lvl5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5pPr>
          </a:lstStyle>
          <a:p>
            <a:pPr lvl="0"/>
            <a:r>
              <a:rPr lang="en-US" dirty="0"/>
              <a:t>[Slide Subtitle]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C511AC-FE9B-844C-B879-F3BEE8967EC7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107680" y="2468880"/>
            <a:ext cx="3474720" cy="3657600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[One-column text]</a:t>
            </a:r>
          </a:p>
          <a:p>
            <a:pPr lvl="1"/>
            <a:r>
              <a:rPr lang="en-US" dirty="0"/>
              <a:t>[Second level]</a:t>
            </a:r>
          </a:p>
          <a:p>
            <a:pPr lvl="2"/>
            <a:r>
              <a:rPr lang="en-US" dirty="0"/>
              <a:t>[Third level]</a:t>
            </a:r>
          </a:p>
          <a:p>
            <a:pPr lvl="3"/>
            <a:r>
              <a:rPr lang="en-US" dirty="0"/>
              <a:t>[Fourth level]</a:t>
            </a:r>
          </a:p>
          <a:p>
            <a:pPr lvl="4"/>
            <a:r>
              <a:rPr lang="en-US" dirty="0"/>
              <a:t>[Fifth level]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15BABFF7-2E2B-8A45-8398-76996C8BD0F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1920240"/>
            <a:ext cx="3474720" cy="457200"/>
          </a:xfrm>
        </p:spPr>
        <p:txBody>
          <a:bodyPr anchor="ctr" anchorCtr="1"/>
          <a:lstStyle>
            <a:lvl1pPr>
              <a:buNone/>
              <a:defRPr sz="2400" cap="all" baseline="0">
                <a:solidFill>
                  <a:schemeClr val="accent1"/>
                </a:solidFill>
                <a:latin typeface="Sen" pitchFamily="2" charset="0"/>
              </a:defRPr>
            </a:lvl1pPr>
            <a:lvl2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2pPr>
            <a:lvl3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3pPr>
            <a:lvl4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4pPr>
            <a:lvl5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5pPr>
          </a:lstStyle>
          <a:p>
            <a:pPr lvl="0"/>
            <a:r>
              <a:rPr lang="en-US" dirty="0"/>
              <a:t>[COLUMN TITLE]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EF3B5C3B-9364-6242-89A3-D6F5F32E4B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07680" y="1920240"/>
            <a:ext cx="3474720" cy="457200"/>
          </a:xfrm>
        </p:spPr>
        <p:txBody>
          <a:bodyPr anchor="ctr" anchorCtr="1"/>
          <a:lstStyle>
            <a:lvl1pPr>
              <a:buNone/>
              <a:defRPr sz="2400" cap="all" baseline="0">
                <a:solidFill>
                  <a:schemeClr val="accent1"/>
                </a:solidFill>
                <a:latin typeface="Sen" pitchFamily="2" charset="0"/>
              </a:defRPr>
            </a:lvl1pPr>
            <a:lvl2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2pPr>
            <a:lvl3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3pPr>
            <a:lvl4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4pPr>
            <a:lvl5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5pPr>
          </a:lstStyle>
          <a:p>
            <a:pPr lvl="0"/>
            <a:r>
              <a:rPr lang="en-US" dirty="0"/>
              <a:t>[COLUMN TITLE]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9C93C0D-385C-7E47-89C6-26840F31C6F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371166" y="2468880"/>
            <a:ext cx="3474720" cy="3657600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[One-column text]</a:t>
            </a:r>
          </a:p>
          <a:p>
            <a:pPr lvl="1"/>
            <a:r>
              <a:rPr lang="en-US" dirty="0"/>
              <a:t>[Second level]</a:t>
            </a:r>
          </a:p>
          <a:p>
            <a:pPr lvl="2"/>
            <a:r>
              <a:rPr lang="en-US" dirty="0"/>
              <a:t>[Third level]</a:t>
            </a:r>
          </a:p>
          <a:p>
            <a:pPr lvl="3"/>
            <a:r>
              <a:rPr lang="en-US" dirty="0"/>
              <a:t>[Fourth level]</a:t>
            </a:r>
          </a:p>
          <a:p>
            <a:pPr lvl="4"/>
            <a:r>
              <a:rPr lang="en-US" dirty="0"/>
              <a:t>[Fifth level]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E094C5EC-FEA1-E84D-A6FF-0AF2DA7CF5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58640" y="1920240"/>
            <a:ext cx="3474720" cy="457200"/>
          </a:xfrm>
        </p:spPr>
        <p:txBody>
          <a:bodyPr anchor="ctr" anchorCtr="1"/>
          <a:lstStyle>
            <a:lvl1pPr>
              <a:buNone/>
              <a:defRPr sz="2400" cap="all" baseline="0">
                <a:solidFill>
                  <a:schemeClr val="accent1"/>
                </a:solidFill>
                <a:latin typeface="Sen" pitchFamily="2" charset="0"/>
              </a:defRPr>
            </a:lvl1pPr>
            <a:lvl2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2pPr>
            <a:lvl3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3pPr>
            <a:lvl4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4pPr>
            <a:lvl5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5pPr>
          </a:lstStyle>
          <a:p>
            <a:pPr lvl="0"/>
            <a:r>
              <a:rPr lang="en-US" dirty="0"/>
              <a:t>[COLUMN TITLE]</a:t>
            </a:r>
          </a:p>
        </p:txBody>
      </p:sp>
    </p:spTree>
    <p:extLst>
      <p:ext uri="{BB962C8B-B14F-4D97-AF65-F5344CB8AC3E}">
        <p14:creationId xmlns:p14="http://schemas.microsoft.com/office/powerpoint/2010/main" val="3520659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4817-E328-FF45-978B-EB5AC7569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82880"/>
            <a:ext cx="10972800" cy="73152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61E6A-75F5-A140-B115-A6B0CD3D2C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097280"/>
            <a:ext cx="10744200" cy="4937760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[Text of quotation]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AE0BD-8E82-1B4F-A39D-D4AE0684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F654-78BC-614F-B04B-785855EC445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2864F0-5B9E-114A-AC21-5BE9C253C9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303" y="6174835"/>
            <a:ext cx="2191415" cy="546639"/>
          </a:xfrm>
          <a:prstGeom prst="rect">
            <a:avLst/>
          </a:prstGeom>
        </p:spPr>
      </p:pic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5712399-D0F8-4F43-866D-3CED42E3610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5715000"/>
            <a:ext cx="5029200" cy="640080"/>
          </a:xfrm>
          <a:solidFill>
            <a:schemeClr val="accent3"/>
          </a:solidFill>
        </p:spPr>
        <p:txBody>
          <a:bodyPr anchor="ctr" anchorCtr="1"/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[Name of Speaker]</a:t>
            </a:r>
          </a:p>
        </p:txBody>
      </p:sp>
      <p:pic>
        <p:nvPicPr>
          <p:cNvPr id="9" name="Graphic 8" descr="Closed quotation mark with solid fill">
            <a:extLst>
              <a:ext uri="{FF2B5EF4-FFF2-40B4-BE49-F238E27FC236}">
                <a16:creationId xmlns:a16="http://schemas.microsoft.com/office/drawing/2014/main" id="{FCA452F2-C792-804D-BCB3-066926C0DF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41910" y="111981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876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4817-E328-FF45-978B-EB5AC7569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82880"/>
            <a:ext cx="10972800" cy="73152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61E6A-75F5-A140-B115-A6B0CD3D2C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8800"/>
            <a:ext cx="10744200" cy="4114800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[Text of quotation]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AE0BD-8E82-1B4F-A39D-D4AE0684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F654-78BC-614F-B04B-785855EC445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2864F0-5B9E-114A-AC21-5BE9C253C9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303" y="6174835"/>
            <a:ext cx="2191415" cy="546639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53AAEB-4F41-C64D-A7E4-7743573327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599" y="1005840"/>
            <a:ext cx="10972799" cy="457200"/>
          </a:xfrm>
        </p:spPr>
        <p:txBody>
          <a:bodyPr/>
          <a:lstStyle>
            <a:lvl1pPr>
              <a:buNone/>
              <a:defRPr sz="2800">
                <a:solidFill>
                  <a:schemeClr val="accent1"/>
                </a:solidFill>
                <a:latin typeface="Playfair Display" pitchFamily="2" charset="0"/>
              </a:defRPr>
            </a:lvl1pPr>
            <a:lvl2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2pPr>
            <a:lvl3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3pPr>
            <a:lvl4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4pPr>
            <a:lvl5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5pPr>
          </a:lstStyle>
          <a:p>
            <a:pPr lvl="0"/>
            <a:r>
              <a:rPr lang="en-US" dirty="0"/>
              <a:t>[Slide Subtitle]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5712399-D0F8-4F43-866D-3CED42E3610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5715000"/>
            <a:ext cx="5029200" cy="640080"/>
          </a:xfrm>
          <a:solidFill>
            <a:schemeClr val="accent3"/>
          </a:solidFill>
        </p:spPr>
        <p:txBody>
          <a:bodyPr anchor="ctr" anchorCtr="1"/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[Name of Speaker]</a:t>
            </a:r>
          </a:p>
        </p:txBody>
      </p:sp>
      <p:pic>
        <p:nvPicPr>
          <p:cNvPr id="9" name="Graphic 8" descr="Closed quotation mark with solid fill">
            <a:extLst>
              <a:ext uri="{FF2B5EF4-FFF2-40B4-BE49-F238E27FC236}">
                <a16:creationId xmlns:a16="http://schemas.microsoft.com/office/drawing/2014/main" id="{FCA452F2-C792-804D-BCB3-066926C0DF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41910" y="1371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103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5B14712-499B-E240-81B6-86691122D6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grayscl/>
          </a:blip>
          <a:srcRect r="6789"/>
          <a:stretch/>
        </p:blipFill>
        <p:spPr>
          <a:xfrm>
            <a:off x="3570968" y="0"/>
            <a:ext cx="8622792" cy="6859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9BF346-73BA-FD4C-B096-E8ABFB6A4E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2960" y="2286000"/>
            <a:ext cx="10514556" cy="1371600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C51E8-96AD-3A48-AE77-90E9C6A5A1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22960" y="3840479"/>
            <a:ext cx="10514556" cy="1371600"/>
          </a:xfrm>
        </p:spPr>
        <p:txBody>
          <a:bodyPr>
            <a:normAutofit/>
          </a:bodyPr>
          <a:lstStyle>
            <a:lvl1pPr marL="0" indent="0" algn="l">
              <a:buNone/>
              <a:defRPr sz="3200" b="0" i="0">
                <a:solidFill>
                  <a:schemeClr val="bg1"/>
                </a:solidFill>
                <a:latin typeface="Playfair Display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[Subtitle]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0308F-1A6E-C44E-A2A6-54BB846C7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2400" y="6355080"/>
            <a:ext cx="4521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FEF654-78BC-614F-B04B-785855EC44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8FEAE2-9BA6-144A-A678-B8A47D64EE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22960" y="457200"/>
            <a:ext cx="2161561" cy="103241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8C1B3-AAFA-6D4A-BB55-44E686C916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2960" y="5943600"/>
            <a:ext cx="3017520" cy="365760"/>
          </a:xfrm>
          <a:noFill/>
        </p:spPr>
        <p:txBody>
          <a:bodyPr/>
          <a:lstStyle>
            <a:lvl1pPr>
              <a:buNone/>
              <a:defRPr sz="2400">
                <a:solidFill>
                  <a:schemeClr val="bg1"/>
                </a:solidFill>
              </a:defRPr>
            </a:lvl1pPr>
            <a:lvl2pPr>
              <a:buNone/>
              <a:defRPr sz="2400">
                <a:solidFill>
                  <a:schemeClr val="bg1"/>
                </a:solidFill>
              </a:defRPr>
            </a:lvl2pPr>
            <a:lvl3pPr>
              <a:buNone/>
              <a:defRPr sz="2400">
                <a:solidFill>
                  <a:schemeClr val="bg1"/>
                </a:solidFill>
              </a:defRPr>
            </a:lvl3pPr>
            <a:lvl4pPr>
              <a:buNone/>
              <a:defRPr sz="2400">
                <a:solidFill>
                  <a:schemeClr val="bg1"/>
                </a:solidFill>
              </a:defRPr>
            </a:lvl4pPr>
            <a:lvl5pPr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[Date]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B2F2192-9CEC-E747-8C0C-266B732137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63440" y="5943600"/>
            <a:ext cx="4572000" cy="365125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[First Name] [Last Name]</a:t>
            </a:r>
          </a:p>
        </p:txBody>
      </p:sp>
    </p:spTree>
    <p:extLst>
      <p:ext uri="{BB962C8B-B14F-4D97-AF65-F5344CB8AC3E}">
        <p14:creationId xmlns:p14="http://schemas.microsoft.com/office/powerpoint/2010/main" val="28929050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Divider_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78AB65D-BCCE-944B-8DD2-BEA6D0808E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3580483" y="-3527010"/>
            <a:ext cx="9857646" cy="103850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08543F-AFDB-8A4A-AF0B-4C79F4E85B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9"/>
            <a:ext cx="10515600" cy="1842002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046C6-CA9C-D740-BEC9-0029C2CF7A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682652"/>
            <a:ext cx="10515600" cy="2054270"/>
          </a:xfrm>
        </p:spPr>
        <p:txBody>
          <a:bodyPr/>
          <a:lstStyle>
            <a:lvl1pPr marL="0" indent="0">
              <a:buNone/>
              <a:defRPr sz="3200" b="0" i="0">
                <a:solidFill>
                  <a:schemeClr val="bg1"/>
                </a:solidFill>
                <a:latin typeface="Playfair Display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[Section Subtitle]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7AF5-C45B-9C4E-B7D8-65A31CAD9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FEF654-78BC-614F-B04B-785855EC44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F6D405-F15B-AA48-9F94-102F3CF8666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38303" y="6174835"/>
            <a:ext cx="2191415" cy="54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459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Divider_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78AB65D-BCCE-944B-8DD2-BEA6D0808E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3580483" y="-3527010"/>
            <a:ext cx="9857646" cy="103850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08543F-AFDB-8A4A-AF0B-4C79F4E85B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9"/>
            <a:ext cx="10515600" cy="1842002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046C6-CA9C-D740-BEC9-0029C2CF7A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682652"/>
            <a:ext cx="10515600" cy="2054270"/>
          </a:xfrm>
        </p:spPr>
        <p:txBody>
          <a:bodyPr/>
          <a:lstStyle>
            <a:lvl1pPr marL="0" indent="0">
              <a:buNone/>
              <a:defRPr sz="3200" b="0" i="0">
                <a:solidFill>
                  <a:schemeClr val="bg1"/>
                </a:solidFill>
                <a:latin typeface="Playfair Display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[Section Subtitle]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7AF5-C45B-9C4E-B7D8-65A31CAD9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FEF654-78BC-614F-B04B-785855EC44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F6D405-F15B-AA48-9F94-102F3CF8666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38303" y="6174835"/>
            <a:ext cx="2191415" cy="54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39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Divider_Light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78AB65D-BCCE-944B-8DD2-BEA6D0808E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3580483" y="-3527010"/>
            <a:ext cx="9857646" cy="103850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08543F-AFDB-8A4A-AF0B-4C79F4E85B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9"/>
            <a:ext cx="10515600" cy="1842002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046C6-CA9C-D740-BEC9-0029C2CF7A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682652"/>
            <a:ext cx="10515600" cy="2054270"/>
          </a:xfrm>
        </p:spPr>
        <p:txBody>
          <a:bodyPr/>
          <a:lstStyle>
            <a:lvl1pPr marL="0" indent="0">
              <a:buNone/>
              <a:defRPr sz="3200" b="0" i="0">
                <a:solidFill>
                  <a:schemeClr val="bg1"/>
                </a:solidFill>
                <a:latin typeface="Playfair Display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[Section Subtitle]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7AF5-C45B-9C4E-B7D8-65A31CAD9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FEF654-78BC-614F-B04B-785855EC44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F6D405-F15B-AA48-9F94-102F3CF8666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38303" y="6174835"/>
            <a:ext cx="2191415" cy="54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109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Divider_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78AB65D-BCCE-944B-8DD2-BEA6D0808E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3580483" y="-3527010"/>
            <a:ext cx="9857646" cy="103850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08543F-AFDB-8A4A-AF0B-4C79F4E85B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9"/>
            <a:ext cx="10515600" cy="1842002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046C6-CA9C-D740-BEC9-0029C2CF7A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682652"/>
            <a:ext cx="10515600" cy="2054270"/>
          </a:xfrm>
        </p:spPr>
        <p:txBody>
          <a:bodyPr/>
          <a:lstStyle>
            <a:lvl1pPr marL="0" indent="0">
              <a:buNone/>
              <a:defRPr sz="3200" b="0" i="0">
                <a:solidFill>
                  <a:schemeClr val="bg1"/>
                </a:solidFill>
                <a:latin typeface="Playfair Display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[Section Subtitle]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7AF5-C45B-9C4E-B7D8-65A31CAD9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FEF654-78BC-614F-B04B-785855EC44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F6D405-F15B-AA48-9F94-102F3CF8666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38303" y="6174835"/>
            <a:ext cx="2191415" cy="54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9673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Divider_Monochr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393FB2A-FEC8-A04C-AA01-8A1BC0A177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grayscl/>
          </a:blip>
          <a:srcRect r="6789"/>
          <a:stretch/>
        </p:blipFill>
        <p:spPr>
          <a:xfrm>
            <a:off x="3570968" y="0"/>
            <a:ext cx="8622792" cy="68594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08543F-AFDB-8A4A-AF0B-4C79F4E85B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9"/>
            <a:ext cx="10515600" cy="1842002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046C6-CA9C-D740-BEC9-0029C2CF7A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682652"/>
            <a:ext cx="10515600" cy="2054270"/>
          </a:xfrm>
        </p:spPr>
        <p:txBody>
          <a:bodyPr/>
          <a:lstStyle>
            <a:lvl1pPr marL="0" indent="0">
              <a:buNone/>
              <a:defRPr sz="3200" b="0" i="0">
                <a:solidFill>
                  <a:schemeClr val="tx1"/>
                </a:solidFill>
                <a:latin typeface="Playfair Display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[Section Subtitle]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7AF5-C45B-9C4E-B7D8-65A31CAD9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FEF654-78BC-614F-B04B-785855EC44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F6D405-F15B-AA48-9F94-102F3CF8666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40126" y="6174835"/>
            <a:ext cx="2187768" cy="54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833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_Extern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F937894-0703-C140-AC49-50C02BFD91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4201"/>
          <a:stretch/>
        </p:blipFill>
        <p:spPr>
          <a:xfrm>
            <a:off x="7570059" y="-598855"/>
            <a:ext cx="4621941" cy="759456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033B2-5A65-BB41-A02E-05269F6A7F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02885" y="4580985"/>
            <a:ext cx="5662464" cy="331787"/>
          </a:xfrm>
        </p:spPr>
        <p:txBody>
          <a:bodyPr anchor="t"/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[Presenter Name]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3DB10D7-B5C1-274D-AC34-19FED04222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02885" y="4928480"/>
            <a:ext cx="5662464" cy="331787"/>
          </a:xfrm>
        </p:spPr>
        <p:txBody>
          <a:bodyPr anchor="t"/>
          <a:lstStyle>
            <a:lvl1pPr algn="ctr">
              <a:buNone/>
              <a:defRPr sz="1400" b="0">
                <a:solidFill>
                  <a:schemeClr val="bg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[Presenter Title]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6BF05E7-D920-2B4A-9141-45D39169EA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2885" y="5398360"/>
            <a:ext cx="5662464" cy="331787"/>
          </a:xfrm>
        </p:spPr>
        <p:txBody>
          <a:bodyPr anchor="t"/>
          <a:lstStyle>
            <a:lvl1pPr algn="ctr">
              <a:buNone/>
              <a:defRPr sz="1400" b="0">
                <a:solidFill>
                  <a:schemeClr val="bg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[name@moderncampus.com]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35ECED4-A0A0-A840-865E-CEDE5DDDD2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07806" y="495423"/>
            <a:ext cx="5386471" cy="1343632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8070668-F27F-CB4C-A33D-A75BC2855B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2885" y="5730147"/>
            <a:ext cx="5662464" cy="331787"/>
          </a:xfrm>
        </p:spPr>
        <p:txBody>
          <a:bodyPr anchor="t"/>
          <a:lstStyle>
            <a:lvl1pPr algn="ctr">
              <a:buNone/>
              <a:defRPr sz="1400" b="0">
                <a:solidFill>
                  <a:schemeClr val="bg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[Phone]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3DF3349-CBA9-6A41-B0BE-E28D0BCB06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07551" y="5805424"/>
            <a:ext cx="181233" cy="181233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496BD3A9-0618-5147-8449-0D3130E5511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08066" y="5474152"/>
            <a:ext cx="180718" cy="180718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032190F-F651-D541-A6CD-8B9271CD6C5B}"/>
              </a:ext>
            </a:extLst>
          </p:cNvPr>
          <p:cNvSpPr/>
          <p:nvPr userDrawn="1"/>
        </p:nvSpPr>
        <p:spPr>
          <a:xfrm>
            <a:off x="31863" y="6535961"/>
            <a:ext cx="4770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2022 Modern Campus. All rights reserved. |  </a:t>
            </a:r>
            <a:r>
              <a:rPr lang="en-US" sz="1200" b="0" i="0" u="non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moderncampus.com</a:t>
            </a:r>
            <a:endParaRPr lang="en-US" sz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871494-3F7E-A14A-852A-11EFE48E06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00641" y="2854991"/>
            <a:ext cx="6400800" cy="914400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/>
              <a:t>[Thank you, Questions?, Q&amp;A, etc.]</a:t>
            </a:r>
          </a:p>
        </p:txBody>
      </p:sp>
    </p:spTree>
    <p:extLst>
      <p:ext uri="{BB962C8B-B14F-4D97-AF65-F5344CB8AC3E}">
        <p14:creationId xmlns:p14="http://schemas.microsoft.com/office/powerpoint/2010/main" val="5140984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_External_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F937894-0703-C140-AC49-50C02BFD91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14201"/>
          <a:stretch/>
        </p:blipFill>
        <p:spPr>
          <a:xfrm>
            <a:off x="7570059" y="-598855"/>
            <a:ext cx="4621941" cy="7594566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033B2-5A65-BB41-A02E-05269F6A7F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02885" y="4580985"/>
            <a:ext cx="5662464" cy="331787"/>
          </a:xfrm>
        </p:spPr>
        <p:txBody>
          <a:bodyPr anchor="t"/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[Presenter Name]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3DB10D7-B5C1-274D-AC34-19FED04222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02885" y="4928480"/>
            <a:ext cx="5662464" cy="331787"/>
          </a:xfrm>
        </p:spPr>
        <p:txBody>
          <a:bodyPr anchor="t"/>
          <a:lstStyle>
            <a:lvl1pPr algn="ctr">
              <a:buNone/>
              <a:defRPr sz="1400" b="0">
                <a:solidFill>
                  <a:schemeClr val="bg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[Presenter Title]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6BF05E7-D920-2B4A-9141-45D39169EA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2885" y="5398360"/>
            <a:ext cx="5662464" cy="331787"/>
          </a:xfrm>
        </p:spPr>
        <p:txBody>
          <a:bodyPr anchor="t"/>
          <a:lstStyle>
            <a:lvl1pPr algn="ctr">
              <a:buNone/>
              <a:defRPr sz="1400" b="0">
                <a:solidFill>
                  <a:schemeClr val="bg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[name@moderncampus.com]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35ECED4-A0A0-A840-865E-CEDE5DDDD2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12288" y="495423"/>
            <a:ext cx="5377507" cy="1343631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8070668-F27F-CB4C-A33D-A75BC2855B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2885" y="5730147"/>
            <a:ext cx="5662464" cy="331787"/>
          </a:xfrm>
        </p:spPr>
        <p:txBody>
          <a:bodyPr anchor="t"/>
          <a:lstStyle>
            <a:lvl1pPr algn="ctr">
              <a:buNone/>
              <a:defRPr sz="1400" b="0">
                <a:solidFill>
                  <a:schemeClr val="bg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[Phone]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3DF3349-CBA9-6A41-B0BE-E28D0BCB06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07551" y="5805424"/>
            <a:ext cx="181233" cy="181233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496BD3A9-0618-5147-8449-0D3130E5511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08066" y="5474152"/>
            <a:ext cx="180718" cy="180718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032190F-F651-D541-A6CD-8B9271CD6C5B}"/>
              </a:ext>
            </a:extLst>
          </p:cNvPr>
          <p:cNvSpPr/>
          <p:nvPr userDrawn="1"/>
        </p:nvSpPr>
        <p:spPr>
          <a:xfrm>
            <a:off x="31863" y="6535961"/>
            <a:ext cx="4770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2022 Modern Campus. All rights reserved. |  </a:t>
            </a:r>
            <a:r>
              <a:rPr lang="en-US" sz="1200" b="0" i="0" u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moderncampus.com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871494-3F7E-A14A-852A-11EFE48E06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00641" y="2854991"/>
            <a:ext cx="6400800" cy="914400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/>
              <a:t>[Thank you, Questions?, Q&amp;A, etc.]</a:t>
            </a:r>
          </a:p>
        </p:txBody>
      </p:sp>
    </p:spTree>
    <p:extLst>
      <p:ext uri="{BB962C8B-B14F-4D97-AF65-F5344CB8AC3E}">
        <p14:creationId xmlns:p14="http://schemas.microsoft.com/office/powerpoint/2010/main" val="3267351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_External_Light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F937894-0703-C140-AC49-50C02BFD91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14201"/>
          <a:stretch/>
        </p:blipFill>
        <p:spPr>
          <a:xfrm>
            <a:off x="7570059" y="-598855"/>
            <a:ext cx="4621941" cy="7594566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033B2-5A65-BB41-A02E-05269F6A7F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02885" y="4580985"/>
            <a:ext cx="5662464" cy="331787"/>
          </a:xfrm>
        </p:spPr>
        <p:txBody>
          <a:bodyPr anchor="t"/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[Presenter Name]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3DB10D7-B5C1-274D-AC34-19FED04222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02885" y="4928480"/>
            <a:ext cx="5662464" cy="331787"/>
          </a:xfrm>
        </p:spPr>
        <p:txBody>
          <a:bodyPr anchor="t"/>
          <a:lstStyle>
            <a:lvl1pPr algn="ctr">
              <a:buNone/>
              <a:defRPr sz="1400" b="0">
                <a:solidFill>
                  <a:schemeClr val="bg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[Presenter Title]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6BF05E7-D920-2B4A-9141-45D39169EA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2885" y="5398360"/>
            <a:ext cx="5662464" cy="331787"/>
          </a:xfrm>
        </p:spPr>
        <p:txBody>
          <a:bodyPr anchor="t"/>
          <a:lstStyle>
            <a:lvl1pPr algn="ctr">
              <a:buNone/>
              <a:defRPr sz="1400" b="0">
                <a:solidFill>
                  <a:schemeClr val="bg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[name@moderncampus.com]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35ECED4-A0A0-A840-865E-CEDE5DDDD2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12288" y="495423"/>
            <a:ext cx="5377507" cy="1343631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8070668-F27F-CB4C-A33D-A75BC2855B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2885" y="5730147"/>
            <a:ext cx="5662464" cy="331787"/>
          </a:xfrm>
        </p:spPr>
        <p:txBody>
          <a:bodyPr anchor="t"/>
          <a:lstStyle>
            <a:lvl1pPr algn="ctr">
              <a:buNone/>
              <a:defRPr sz="1400" b="0">
                <a:solidFill>
                  <a:schemeClr val="bg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[Phone]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3DF3349-CBA9-6A41-B0BE-E28D0BCB06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07551" y="5805424"/>
            <a:ext cx="181233" cy="181233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496BD3A9-0618-5147-8449-0D3130E5511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08066" y="5474152"/>
            <a:ext cx="180718" cy="180718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032190F-F651-D541-A6CD-8B9271CD6C5B}"/>
              </a:ext>
            </a:extLst>
          </p:cNvPr>
          <p:cNvSpPr/>
          <p:nvPr userDrawn="1"/>
        </p:nvSpPr>
        <p:spPr>
          <a:xfrm>
            <a:off x="31863" y="6535961"/>
            <a:ext cx="4770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2022 Modern Campus. All rights reserved. |  </a:t>
            </a:r>
            <a:r>
              <a:rPr lang="en-US" sz="1200" b="0" i="0" u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moderncampus.com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871494-3F7E-A14A-852A-11EFE48E06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00641" y="2854991"/>
            <a:ext cx="6400800" cy="914400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/>
              <a:t>[Thank you, Questions?, Q&amp;A, etc.]</a:t>
            </a:r>
          </a:p>
        </p:txBody>
      </p:sp>
    </p:spTree>
    <p:extLst>
      <p:ext uri="{BB962C8B-B14F-4D97-AF65-F5344CB8AC3E}">
        <p14:creationId xmlns:p14="http://schemas.microsoft.com/office/powerpoint/2010/main" val="3930112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_External_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F937894-0703-C140-AC49-50C02BFD91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14201"/>
          <a:stretch/>
        </p:blipFill>
        <p:spPr>
          <a:xfrm>
            <a:off x="7570059" y="-598855"/>
            <a:ext cx="4621941" cy="7594566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033B2-5A65-BB41-A02E-05269F6A7F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02885" y="4580985"/>
            <a:ext cx="5662464" cy="331787"/>
          </a:xfrm>
        </p:spPr>
        <p:txBody>
          <a:bodyPr anchor="t"/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[Presenter Name]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3DB10D7-B5C1-274D-AC34-19FED04222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02885" y="4928480"/>
            <a:ext cx="5662464" cy="331787"/>
          </a:xfrm>
        </p:spPr>
        <p:txBody>
          <a:bodyPr anchor="t"/>
          <a:lstStyle>
            <a:lvl1pPr algn="ctr">
              <a:buNone/>
              <a:defRPr sz="1400" b="0">
                <a:solidFill>
                  <a:schemeClr val="bg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[Presenter Title]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6BF05E7-D920-2B4A-9141-45D39169EA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2885" y="5398360"/>
            <a:ext cx="5662464" cy="331787"/>
          </a:xfrm>
        </p:spPr>
        <p:txBody>
          <a:bodyPr anchor="t"/>
          <a:lstStyle>
            <a:lvl1pPr algn="ctr">
              <a:buNone/>
              <a:defRPr sz="1400" b="0">
                <a:solidFill>
                  <a:schemeClr val="bg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[name@moderncampus.com]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35ECED4-A0A0-A840-865E-CEDE5DDDD2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12288" y="495423"/>
            <a:ext cx="5377507" cy="1343631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8070668-F27F-CB4C-A33D-A75BC2855B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2885" y="5730147"/>
            <a:ext cx="5662464" cy="331787"/>
          </a:xfrm>
        </p:spPr>
        <p:txBody>
          <a:bodyPr anchor="t"/>
          <a:lstStyle>
            <a:lvl1pPr algn="ctr">
              <a:buNone/>
              <a:defRPr sz="1400" b="0">
                <a:solidFill>
                  <a:schemeClr val="bg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[Phone]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3DF3349-CBA9-6A41-B0BE-E28D0BCB06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07551" y="5805424"/>
            <a:ext cx="181233" cy="181233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496BD3A9-0618-5147-8449-0D3130E5511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08066" y="5474152"/>
            <a:ext cx="180718" cy="180718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032190F-F651-D541-A6CD-8B9271CD6C5B}"/>
              </a:ext>
            </a:extLst>
          </p:cNvPr>
          <p:cNvSpPr/>
          <p:nvPr userDrawn="1"/>
        </p:nvSpPr>
        <p:spPr>
          <a:xfrm>
            <a:off x="31863" y="6535961"/>
            <a:ext cx="4770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2022 Modern Campus. All rights reserved. |  </a:t>
            </a:r>
            <a:r>
              <a:rPr lang="en-US" sz="1200" b="0" i="0" u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moderncampus.com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871494-3F7E-A14A-852A-11EFE48E06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00641" y="2854991"/>
            <a:ext cx="6400800" cy="914400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/>
              <a:t>[Thank you, Questions?, Q&amp;A, etc.]</a:t>
            </a:r>
          </a:p>
        </p:txBody>
      </p:sp>
    </p:spTree>
    <p:extLst>
      <p:ext uri="{BB962C8B-B14F-4D97-AF65-F5344CB8AC3E}">
        <p14:creationId xmlns:p14="http://schemas.microsoft.com/office/powerpoint/2010/main" val="25166058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_External_Monochr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F937894-0703-C140-AC49-50C02BFD91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grayscl/>
            <a:alphaModFix amt="25000"/>
          </a:blip>
          <a:srcRect r="14201"/>
          <a:stretch/>
        </p:blipFill>
        <p:spPr>
          <a:xfrm>
            <a:off x="7570059" y="-598855"/>
            <a:ext cx="4621941" cy="759456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033B2-5A65-BB41-A02E-05269F6A7F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02885" y="4580985"/>
            <a:ext cx="5662464" cy="331787"/>
          </a:xfrm>
        </p:spPr>
        <p:txBody>
          <a:bodyPr anchor="t"/>
          <a:lstStyle>
            <a:lvl1pPr algn="ctr">
              <a:buNone/>
              <a:defRPr sz="1600" b="1">
                <a:solidFill>
                  <a:schemeClr val="tx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[Presenter Name]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3DB10D7-B5C1-274D-AC34-19FED04222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02885" y="4928480"/>
            <a:ext cx="5662464" cy="331787"/>
          </a:xfrm>
        </p:spPr>
        <p:txBody>
          <a:bodyPr anchor="t"/>
          <a:lstStyle>
            <a:lvl1pPr algn="ctr">
              <a:buNone/>
              <a:defRPr sz="1400" b="0">
                <a:solidFill>
                  <a:schemeClr val="tx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[Presenter Title]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6BF05E7-D920-2B4A-9141-45D39169EA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2885" y="5398360"/>
            <a:ext cx="5662464" cy="331787"/>
          </a:xfrm>
        </p:spPr>
        <p:txBody>
          <a:bodyPr anchor="t"/>
          <a:lstStyle>
            <a:lvl1pPr algn="ctr">
              <a:buNone/>
              <a:defRPr sz="1400" b="0">
                <a:solidFill>
                  <a:schemeClr val="tx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[name@moderncampus.com]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35ECED4-A0A0-A840-865E-CEDE5DDDD2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12288" y="495423"/>
            <a:ext cx="5377507" cy="1343632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8070668-F27F-CB4C-A33D-A75BC2855B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2885" y="5730147"/>
            <a:ext cx="5662464" cy="331787"/>
          </a:xfrm>
        </p:spPr>
        <p:txBody>
          <a:bodyPr anchor="t"/>
          <a:lstStyle>
            <a:lvl1pPr algn="ctr">
              <a:buNone/>
              <a:defRPr sz="1400" b="0">
                <a:solidFill>
                  <a:schemeClr val="tx1"/>
                </a:solidFill>
              </a:defRPr>
            </a:lvl1pPr>
            <a:lvl2pPr algn="ctr">
              <a:buNone/>
              <a:defRPr sz="1600">
                <a:solidFill>
                  <a:schemeClr val="bg1"/>
                </a:solidFill>
              </a:defRPr>
            </a:lvl2pPr>
            <a:lvl3pPr algn="ctr">
              <a:buNone/>
              <a:defRPr sz="1600">
                <a:solidFill>
                  <a:schemeClr val="bg1"/>
                </a:solidFill>
              </a:defRPr>
            </a:lvl3pPr>
            <a:lvl4pPr algn="ctr">
              <a:buNone/>
              <a:defRPr sz="1600">
                <a:solidFill>
                  <a:schemeClr val="bg1"/>
                </a:solidFill>
              </a:defRPr>
            </a:lvl4pPr>
            <a:lvl5pPr algn="ct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[Phone]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3DF3349-CBA9-6A41-B0BE-E28D0BCB06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07551" y="5805424"/>
            <a:ext cx="181233" cy="181233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496BD3A9-0618-5147-8449-0D3130E5511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08066" y="5474152"/>
            <a:ext cx="180718" cy="180718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032190F-F651-D541-A6CD-8B9271CD6C5B}"/>
              </a:ext>
            </a:extLst>
          </p:cNvPr>
          <p:cNvSpPr/>
          <p:nvPr userDrawn="1"/>
        </p:nvSpPr>
        <p:spPr>
          <a:xfrm>
            <a:off x="31863" y="6535961"/>
            <a:ext cx="4770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2022 Modern Campus. All rights reserved. |  </a:t>
            </a:r>
            <a:r>
              <a:rPr lang="en-US" sz="1200" b="0" i="0" u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moderncampus.com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871494-3F7E-A14A-852A-11EFE48E06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00641" y="2854991"/>
            <a:ext cx="6400800" cy="914400"/>
          </a:xfrm>
        </p:spPr>
        <p:txBody>
          <a:bodyPr/>
          <a:lstStyle>
            <a:lvl1pPr algn="ctr">
              <a:buNone/>
              <a:defRPr>
                <a:solidFill>
                  <a:schemeClr val="tx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/>
              <a:t>[Thank you, Questions?, Q&amp;A, etc.]</a:t>
            </a:r>
          </a:p>
        </p:txBody>
      </p:sp>
    </p:spTree>
    <p:extLst>
      <p:ext uri="{BB962C8B-B14F-4D97-AF65-F5344CB8AC3E}">
        <p14:creationId xmlns:p14="http://schemas.microsoft.com/office/powerpoint/2010/main" val="6835757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Light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5B14712-499B-E240-81B6-86691122D6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grayscl/>
          </a:blip>
          <a:srcRect r="6789"/>
          <a:stretch/>
        </p:blipFill>
        <p:spPr>
          <a:xfrm>
            <a:off x="3570968" y="0"/>
            <a:ext cx="8622792" cy="6859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9BF346-73BA-FD4C-B096-E8ABFB6A4E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2960" y="2286000"/>
            <a:ext cx="10514556" cy="1371600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C51E8-96AD-3A48-AE77-90E9C6A5A1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22960" y="3840479"/>
            <a:ext cx="10514556" cy="1371600"/>
          </a:xfrm>
        </p:spPr>
        <p:txBody>
          <a:bodyPr>
            <a:normAutofit/>
          </a:bodyPr>
          <a:lstStyle>
            <a:lvl1pPr marL="0" indent="0" algn="l">
              <a:buNone/>
              <a:defRPr sz="3200" b="0" i="0">
                <a:solidFill>
                  <a:schemeClr val="bg1"/>
                </a:solidFill>
                <a:latin typeface="Playfair Display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[Subtitle]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0308F-1A6E-C44E-A2A6-54BB846C7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2400" y="6355080"/>
            <a:ext cx="4521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FEF654-78BC-614F-B04B-785855EC44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8FEAE2-9BA6-144A-A678-B8A47D64EE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22960" y="457200"/>
            <a:ext cx="2161561" cy="103241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8C1B3-AAFA-6D4A-BB55-44E686C916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2960" y="5943600"/>
            <a:ext cx="3017520" cy="365760"/>
          </a:xfrm>
          <a:noFill/>
        </p:spPr>
        <p:txBody>
          <a:bodyPr/>
          <a:lstStyle>
            <a:lvl1pPr>
              <a:buNone/>
              <a:defRPr sz="2400">
                <a:solidFill>
                  <a:schemeClr val="bg1"/>
                </a:solidFill>
              </a:defRPr>
            </a:lvl1pPr>
            <a:lvl2pPr>
              <a:buNone/>
              <a:defRPr sz="2400">
                <a:solidFill>
                  <a:schemeClr val="bg1"/>
                </a:solidFill>
              </a:defRPr>
            </a:lvl2pPr>
            <a:lvl3pPr>
              <a:buNone/>
              <a:defRPr sz="2400">
                <a:solidFill>
                  <a:schemeClr val="bg1"/>
                </a:solidFill>
              </a:defRPr>
            </a:lvl3pPr>
            <a:lvl4pPr>
              <a:buNone/>
              <a:defRPr sz="2400">
                <a:solidFill>
                  <a:schemeClr val="bg1"/>
                </a:solidFill>
              </a:defRPr>
            </a:lvl4pPr>
            <a:lvl5pPr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[Date]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B2F2192-9CEC-E747-8C0C-266B732137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63440" y="5943600"/>
            <a:ext cx="4572000" cy="365125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[First Name] [Last Name]</a:t>
            </a:r>
          </a:p>
        </p:txBody>
      </p:sp>
    </p:spTree>
    <p:extLst>
      <p:ext uri="{BB962C8B-B14F-4D97-AF65-F5344CB8AC3E}">
        <p14:creationId xmlns:p14="http://schemas.microsoft.com/office/powerpoint/2010/main" val="22884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5B14712-499B-E240-81B6-86691122D6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</a:blip>
          <a:srcRect r="6789"/>
          <a:stretch/>
        </p:blipFill>
        <p:spPr>
          <a:xfrm>
            <a:off x="3569208" y="0"/>
            <a:ext cx="8622792" cy="6859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9BF346-73BA-FD4C-B096-E8ABFB6A4E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2960" y="2286000"/>
            <a:ext cx="10514556" cy="1371600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C51E8-96AD-3A48-AE77-90E9C6A5A1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21916" y="3840480"/>
            <a:ext cx="10515600" cy="1371600"/>
          </a:xfrm>
        </p:spPr>
        <p:txBody>
          <a:bodyPr>
            <a:normAutofit/>
          </a:bodyPr>
          <a:lstStyle>
            <a:lvl1pPr marL="0" indent="0" algn="l">
              <a:buNone/>
              <a:defRPr sz="3200" b="0" i="0">
                <a:solidFill>
                  <a:schemeClr val="bg1"/>
                </a:solidFill>
                <a:latin typeface="Playfair Display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[Subtitle]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0308F-1A6E-C44E-A2A6-54BB846C7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2400" y="6355080"/>
            <a:ext cx="4521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FEF654-78BC-614F-B04B-785855EC44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8FEAE2-9BA6-144A-A678-B8A47D64EE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22960" y="457200"/>
            <a:ext cx="2161561" cy="103241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8C1B3-AAFA-6D4A-BB55-44E686C916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2960" y="5943600"/>
            <a:ext cx="3017520" cy="365760"/>
          </a:xfrm>
          <a:noFill/>
        </p:spPr>
        <p:txBody>
          <a:bodyPr/>
          <a:lstStyle>
            <a:lvl1pPr>
              <a:buNone/>
              <a:defRPr sz="2400">
                <a:solidFill>
                  <a:schemeClr val="bg1"/>
                </a:solidFill>
              </a:defRPr>
            </a:lvl1pPr>
            <a:lvl2pPr>
              <a:buNone/>
              <a:defRPr sz="2400">
                <a:solidFill>
                  <a:schemeClr val="bg1"/>
                </a:solidFill>
              </a:defRPr>
            </a:lvl2pPr>
            <a:lvl3pPr>
              <a:buNone/>
              <a:defRPr sz="2400">
                <a:solidFill>
                  <a:schemeClr val="bg1"/>
                </a:solidFill>
              </a:defRPr>
            </a:lvl3pPr>
            <a:lvl4pPr>
              <a:buNone/>
              <a:defRPr sz="2400">
                <a:solidFill>
                  <a:schemeClr val="bg1"/>
                </a:solidFill>
              </a:defRPr>
            </a:lvl4pPr>
            <a:lvl5pPr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[Date]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B2F2192-9CEC-E747-8C0C-266B732137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63440" y="5943600"/>
            <a:ext cx="4572000" cy="365125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[First Name] [Last Name]</a:t>
            </a:r>
          </a:p>
        </p:txBody>
      </p:sp>
    </p:spTree>
    <p:extLst>
      <p:ext uri="{BB962C8B-B14F-4D97-AF65-F5344CB8AC3E}">
        <p14:creationId xmlns:p14="http://schemas.microsoft.com/office/powerpoint/2010/main" val="86523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Monochrom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5B14712-499B-E240-81B6-86691122D6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grayscl/>
          </a:blip>
          <a:srcRect r="6789"/>
          <a:stretch/>
        </p:blipFill>
        <p:spPr>
          <a:xfrm>
            <a:off x="3570968" y="0"/>
            <a:ext cx="8622792" cy="68594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9BF346-73BA-FD4C-B096-E8ABFB6A4E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2960" y="2286000"/>
            <a:ext cx="10514556" cy="1371600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C51E8-96AD-3A48-AE77-90E9C6A5A1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22960" y="3840479"/>
            <a:ext cx="10514556" cy="1371600"/>
          </a:xfrm>
        </p:spPr>
        <p:txBody>
          <a:bodyPr>
            <a:normAutofit/>
          </a:bodyPr>
          <a:lstStyle>
            <a:lvl1pPr marL="0" indent="0" algn="l">
              <a:buNone/>
              <a:defRPr sz="3200" b="0" i="0">
                <a:solidFill>
                  <a:schemeClr val="tx1"/>
                </a:solidFill>
                <a:latin typeface="Playfair Display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[Subtitle]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0308F-1A6E-C44E-A2A6-54BB846C7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2400" y="6355080"/>
            <a:ext cx="45212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FEF654-78BC-614F-B04B-785855EC4453}" type="slidenum">
              <a:rPr lang="en-US" smtClean="0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8FEAE2-9BA6-144A-A678-B8A47D64EE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22960" y="457200"/>
            <a:ext cx="2161561" cy="103241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8C1B3-AAFA-6D4A-BB55-44E686C916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2960" y="5943600"/>
            <a:ext cx="3017520" cy="365125"/>
          </a:xfrm>
          <a:noFill/>
        </p:spPr>
        <p:txBody>
          <a:bodyPr/>
          <a:lstStyle>
            <a:lvl1pPr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400">
                <a:solidFill>
                  <a:schemeClr val="bg1"/>
                </a:solidFill>
              </a:defRPr>
            </a:lvl2pPr>
            <a:lvl3pPr>
              <a:buNone/>
              <a:defRPr sz="2400">
                <a:solidFill>
                  <a:schemeClr val="bg1"/>
                </a:solidFill>
              </a:defRPr>
            </a:lvl3pPr>
            <a:lvl4pPr>
              <a:buNone/>
              <a:defRPr sz="2400">
                <a:solidFill>
                  <a:schemeClr val="bg1"/>
                </a:solidFill>
              </a:defRPr>
            </a:lvl4pPr>
            <a:lvl5pPr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[Date]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3B27C68-616B-2F44-9599-F2EB6251C7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63440" y="5943600"/>
            <a:ext cx="4572000" cy="36576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[First Name] [Last Name]</a:t>
            </a:r>
          </a:p>
        </p:txBody>
      </p:sp>
    </p:spTree>
    <p:extLst>
      <p:ext uri="{BB962C8B-B14F-4D97-AF65-F5344CB8AC3E}">
        <p14:creationId xmlns:p14="http://schemas.microsoft.com/office/powerpoint/2010/main" val="2399856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4817-E328-FF45-978B-EB5AC7569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82880"/>
            <a:ext cx="10972800" cy="73152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61E6A-75F5-A140-B115-A6B0CD3D2C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2648" y="1097280"/>
            <a:ext cx="10972800" cy="4797706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[One-column text]</a:t>
            </a:r>
          </a:p>
          <a:p>
            <a:pPr lvl="1"/>
            <a:r>
              <a:rPr lang="en-US" dirty="0"/>
              <a:t>[Second level]</a:t>
            </a:r>
          </a:p>
          <a:p>
            <a:pPr lvl="2"/>
            <a:r>
              <a:rPr lang="en-US" dirty="0"/>
              <a:t>[Third level]</a:t>
            </a:r>
          </a:p>
          <a:p>
            <a:pPr lvl="3"/>
            <a:r>
              <a:rPr lang="en-US" dirty="0"/>
              <a:t>[Fourth level]</a:t>
            </a:r>
          </a:p>
          <a:p>
            <a:pPr lvl="4"/>
            <a:r>
              <a:rPr lang="en-US" dirty="0"/>
              <a:t>[Fifth level]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AE0BD-8E82-1B4F-A39D-D4AE0684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F654-78BC-614F-B04B-785855EC445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2864F0-5B9E-114A-AC21-5BE9C253C9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303" y="6174835"/>
            <a:ext cx="2191415" cy="54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7085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4817-E328-FF45-978B-EB5AC7569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82880"/>
            <a:ext cx="10972800" cy="73152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61E6A-75F5-A140-B115-A6B0CD3D2C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828800"/>
            <a:ext cx="10972800" cy="4114800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[One-column text]</a:t>
            </a:r>
          </a:p>
          <a:p>
            <a:pPr lvl="1"/>
            <a:r>
              <a:rPr lang="en-US" dirty="0"/>
              <a:t>[Second level]</a:t>
            </a:r>
          </a:p>
          <a:p>
            <a:pPr lvl="2"/>
            <a:r>
              <a:rPr lang="en-US" dirty="0"/>
              <a:t>[Third level]</a:t>
            </a:r>
          </a:p>
          <a:p>
            <a:pPr lvl="3"/>
            <a:r>
              <a:rPr lang="en-US" dirty="0"/>
              <a:t>[Fourth level]</a:t>
            </a:r>
          </a:p>
          <a:p>
            <a:pPr lvl="4"/>
            <a:r>
              <a:rPr lang="en-US" dirty="0"/>
              <a:t>[Fifth level]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AE0BD-8E82-1B4F-A39D-D4AE0684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F654-78BC-614F-B04B-785855EC445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2864F0-5B9E-114A-AC21-5BE9C253C9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303" y="6174835"/>
            <a:ext cx="2191415" cy="546639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53AAEB-4F41-C64D-A7E4-7743573327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599" y="1005840"/>
            <a:ext cx="10972799" cy="457200"/>
          </a:xfrm>
        </p:spPr>
        <p:txBody>
          <a:bodyPr/>
          <a:lstStyle>
            <a:lvl1pPr>
              <a:buNone/>
              <a:defRPr sz="2800">
                <a:solidFill>
                  <a:schemeClr val="accent1"/>
                </a:solidFill>
                <a:latin typeface="Playfair Display" pitchFamily="2" charset="0"/>
              </a:defRPr>
            </a:lvl1pPr>
            <a:lvl2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2pPr>
            <a:lvl3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3pPr>
            <a:lvl4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4pPr>
            <a:lvl5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5pPr>
          </a:lstStyle>
          <a:p>
            <a:pPr lvl="0"/>
            <a:r>
              <a:rPr lang="en-US" dirty="0"/>
              <a:t>[Slide Subtitle]</a:t>
            </a:r>
          </a:p>
        </p:txBody>
      </p:sp>
    </p:spTree>
    <p:extLst>
      <p:ext uri="{BB962C8B-B14F-4D97-AF65-F5344CB8AC3E}">
        <p14:creationId xmlns:p14="http://schemas.microsoft.com/office/powerpoint/2010/main" val="40380988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4817-E328-FF45-978B-EB5AC7569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82880"/>
            <a:ext cx="10972800" cy="73152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61E6A-75F5-A140-B115-A6B0CD3D2C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097280"/>
            <a:ext cx="10972800" cy="4800600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lang="en-US" b="0" i="0" smtClean="0">
                <a:effectLst/>
                <a:latin typeface="Sen" pitchFamily="2" charset="0"/>
              </a:defRPr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[Two-column text]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AE0BD-8E82-1B4F-A39D-D4AE0684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F654-78BC-614F-B04B-785855EC445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2864F0-5B9E-114A-AC21-5BE9C253C9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303" y="6174835"/>
            <a:ext cx="2191415" cy="54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6041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4817-E328-FF45-978B-EB5AC7569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82880"/>
            <a:ext cx="10972800" cy="73152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61E6A-75F5-A140-B115-A6B0CD3D2C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828800"/>
            <a:ext cx="10972800" cy="4114800"/>
          </a:xfrm>
        </p:spPr>
        <p:txBody>
          <a:bodyPr numCol="2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lang="en-US" b="0" i="0" smtClean="0">
                <a:effectLst/>
                <a:latin typeface="Sen" pitchFamily="2" charset="0"/>
              </a:defRPr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[Two-column text]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AE0BD-8E82-1B4F-A39D-D4AE0684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F654-78BC-614F-B04B-785855EC445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2864F0-5B9E-114A-AC21-5BE9C253C9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303" y="6174835"/>
            <a:ext cx="2191415" cy="546639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53AAEB-4F41-C64D-A7E4-7743573327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599" y="1005840"/>
            <a:ext cx="10972799" cy="457200"/>
          </a:xfrm>
        </p:spPr>
        <p:txBody>
          <a:bodyPr/>
          <a:lstStyle>
            <a:lvl1pPr>
              <a:buNone/>
              <a:defRPr sz="2800">
                <a:solidFill>
                  <a:schemeClr val="accent1"/>
                </a:solidFill>
                <a:latin typeface="Playfair Display" pitchFamily="2" charset="0"/>
              </a:defRPr>
            </a:lvl1pPr>
            <a:lvl2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2pPr>
            <a:lvl3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3pPr>
            <a:lvl4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4pPr>
            <a:lvl5pPr>
              <a:buNone/>
              <a:defRPr sz="2800">
                <a:solidFill>
                  <a:schemeClr val="accent1"/>
                </a:solidFill>
                <a:latin typeface="PLAYFAIR DISPLAY REGULAR ROMAN" pitchFamily="2" charset="77"/>
              </a:defRPr>
            </a:lvl5pPr>
          </a:lstStyle>
          <a:p>
            <a:pPr lvl="0"/>
            <a:r>
              <a:rPr lang="en-US" dirty="0"/>
              <a:t>[Slide Subtitle]</a:t>
            </a:r>
          </a:p>
        </p:txBody>
      </p:sp>
    </p:spTree>
    <p:extLst>
      <p:ext uri="{BB962C8B-B14F-4D97-AF65-F5344CB8AC3E}">
        <p14:creationId xmlns:p14="http://schemas.microsoft.com/office/powerpoint/2010/main" val="3428950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0E8E2C-8AC9-9042-9C07-120038361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9AABE-B819-8D44-8931-FB600E34C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737360"/>
            <a:ext cx="109728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F7542-CAD2-2D44-B09B-D47C96205B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01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0FEF654-78BC-614F-B04B-785855EC44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87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Playfair Display" pitchFamily="2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Sen" pitchFamily="2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Sen" pitchFamily="2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en" pitchFamily="2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en" pitchFamily="2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en" pitchFamily="2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2BAB9-9D2C-F547-B489-14FEC88A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FEF654-78BC-614F-B04B-785855EC44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2454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2454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CFDFB0-28A6-4292-9C7C-AB12B1E76DE8}"/>
              </a:ext>
            </a:extLst>
          </p:cNvPr>
          <p:cNvSpPr>
            <a:spLocks/>
          </p:cNvSpPr>
          <p:nvPr/>
        </p:nvSpPr>
        <p:spPr bwMode="auto">
          <a:xfrm>
            <a:off x="1553459" y="185851"/>
            <a:ext cx="9665564" cy="83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en-US" sz="2000" b="1" dirty="0">
                <a:solidFill>
                  <a:schemeClr val="tx2"/>
                </a:solidFill>
                <a:latin typeface="Segoe UI" panose="020B0502040204020203" pitchFamily="34" charset="0"/>
                <a:ea typeface="Impact" charset="0"/>
                <a:cs typeface="Segoe UI" panose="020B0502040204020203" pitchFamily="34" charset="0"/>
                <a:sym typeface="Arial Bold" charset="0"/>
              </a:rPr>
              <a:t>Yosemite Community College District’s Journey with Modern Campus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8D43FE-50C2-4696-98BB-77305171C4DC}"/>
              </a:ext>
            </a:extLst>
          </p:cNvPr>
          <p:cNvSpPr/>
          <p:nvPr/>
        </p:nvSpPr>
        <p:spPr>
          <a:xfrm>
            <a:off x="1051351" y="1557158"/>
            <a:ext cx="1645920" cy="4560522"/>
          </a:xfrm>
          <a:prstGeom prst="rect">
            <a:avLst/>
          </a:prstGeom>
          <a:solidFill>
            <a:srgbClr val="EB7552">
              <a:alpha val="17000"/>
            </a:srgbClr>
          </a:solidFill>
          <a:ln>
            <a:solidFill>
              <a:srgbClr val="E7CE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u="sng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Server</a:t>
            </a:r>
          </a:p>
          <a:p>
            <a:pPr marL="114300" indent="-114300">
              <a:buFont typeface="Arial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Web Server: Self-hosted</a:t>
            </a:r>
          </a:p>
          <a:p>
            <a:r>
              <a:rPr lang="en-US" sz="14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  </a:t>
            </a:r>
            <a:endParaRPr lang="en-US" sz="1400" b="1" u="sng" dirty="0">
              <a:solidFill>
                <a:schemeClr val="tx1"/>
              </a:solidFill>
              <a:latin typeface="Georgia" panose="02040502050405020303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14300" indent="-114300"/>
            <a:r>
              <a:rPr lang="en-US" sz="1400" b="1" u="sng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Design </a:t>
            </a:r>
            <a:r>
              <a:rPr lang="en-US" sz="14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(Vision Point)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HTML, CSS, JS, etc.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Accessibility testing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Validation testing (W3C)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  <a:latin typeface="Georgia" panose="02040502050405020303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14300" indent="-114300"/>
            <a:r>
              <a:rPr lang="en-US" sz="1400" b="1" u="sng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MC </a:t>
            </a:r>
            <a:r>
              <a:rPr lang="en-US" sz="1400" b="1" u="sng" dirty="0" err="1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Func</a:t>
            </a:r>
            <a:r>
              <a:rPr lang="en-US" sz="1400" b="1" u="sng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Spec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Ensure templates are provided as needed</a:t>
            </a:r>
            <a:r>
              <a:rPr lang="en-US" sz="1300" b="1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9" name="Rounded Rectangle 35">
            <a:extLst>
              <a:ext uri="{FF2B5EF4-FFF2-40B4-BE49-F238E27FC236}">
                <a16:creationId xmlns:a16="http://schemas.microsoft.com/office/drawing/2014/main" id="{64E54E0F-061E-458F-908D-1207B00803C3}"/>
              </a:ext>
            </a:extLst>
          </p:cNvPr>
          <p:cNvSpPr/>
          <p:nvPr/>
        </p:nvSpPr>
        <p:spPr>
          <a:xfrm>
            <a:off x="1060876" y="807412"/>
            <a:ext cx="1645920" cy="621036"/>
          </a:xfrm>
          <a:prstGeom prst="roundRect">
            <a:avLst/>
          </a:prstGeom>
          <a:solidFill>
            <a:srgbClr val="D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highlight>
                <a:srgbClr val="FF5C39"/>
              </a:highlight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05B4027E-DD6C-451C-825F-08ADC0EF0A57}"/>
              </a:ext>
            </a:extLst>
          </p:cNvPr>
          <p:cNvSpPr>
            <a:spLocks/>
          </p:cNvSpPr>
          <p:nvPr/>
        </p:nvSpPr>
        <p:spPr bwMode="auto">
          <a:xfrm>
            <a:off x="972977" y="967098"/>
            <a:ext cx="1731866" cy="30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defTabSz="914400">
              <a:spcBef>
                <a:spcPct val="20000"/>
              </a:spcBef>
            </a:pPr>
            <a:r>
              <a:rPr lang="en-US" sz="1300" b="1" dirty="0">
                <a:solidFill>
                  <a:schemeClr val="bg1"/>
                </a:solidFill>
                <a:latin typeface="Georgia" panose="02040502050405020303" pitchFamily="18" charset="0"/>
                <a:ea typeface="Impact" charset="0"/>
                <a:cs typeface="Impact" charset="0"/>
                <a:sym typeface="Arial Bold" charset="0"/>
              </a:rPr>
              <a:t>REQUIREMENTS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0EF69A-7F12-400A-AD59-7E1FABF9F534}"/>
              </a:ext>
            </a:extLst>
          </p:cNvPr>
          <p:cNvSpPr/>
          <p:nvPr/>
        </p:nvSpPr>
        <p:spPr>
          <a:xfrm>
            <a:off x="3011520" y="1574442"/>
            <a:ext cx="1645920" cy="4543237"/>
          </a:xfrm>
          <a:prstGeom prst="rect">
            <a:avLst/>
          </a:prstGeom>
          <a:solidFill>
            <a:srgbClr val="8BB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300" b="1" dirty="0">
                <a:solidFill>
                  <a:schemeClr val="tx2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Scheduling development </a:t>
            </a:r>
          </a:p>
          <a:p>
            <a:endParaRPr lang="en-US" sz="1300" b="1" dirty="0">
              <a:solidFill>
                <a:schemeClr val="bg2"/>
              </a:solidFill>
              <a:latin typeface="Georgia" panose="02040502050405020303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300" b="1" dirty="0">
                <a:solidFill>
                  <a:schemeClr val="tx2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Development begins</a:t>
            </a:r>
          </a:p>
          <a:p>
            <a:endParaRPr lang="en-US" sz="1300" b="1" dirty="0">
              <a:solidFill>
                <a:schemeClr val="bg2"/>
              </a:solidFill>
              <a:latin typeface="Georgia" panose="02040502050405020303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300" b="1" dirty="0">
                <a:solidFill>
                  <a:schemeClr val="tx2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Weekly Status</a:t>
            </a:r>
          </a:p>
          <a:p>
            <a:endParaRPr lang="en-US" sz="1300" b="1" dirty="0">
              <a:solidFill>
                <a:schemeClr val="bg2"/>
              </a:solidFill>
              <a:latin typeface="Georgia" panose="02040502050405020303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300" b="1" dirty="0">
                <a:solidFill>
                  <a:schemeClr val="tx2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Development Delivery </a:t>
            </a:r>
          </a:p>
          <a:p>
            <a:endParaRPr lang="en-US" sz="1300" b="1" dirty="0">
              <a:solidFill>
                <a:schemeClr val="bg2"/>
              </a:solidFill>
              <a:latin typeface="Georgia" panose="02040502050405020303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300" b="1" dirty="0">
                <a:solidFill>
                  <a:schemeClr val="tx2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Documentation</a:t>
            </a:r>
          </a:p>
          <a:p>
            <a:endParaRPr lang="en-US" sz="1400" b="1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400" b="1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7C91287-C965-4AB6-8550-B3667BAADFE5}"/>
              </a:ext>
            </a:extLst>
          </p:cNvPr>
          <p:cNvSpPr/>
          <p:nvPr/>
        </p:nvSpPr>
        <p:spPr>
          <a:xfrm>
            <a:off x="4962165" y="1557154"/>
            <a:ext cx="1645920" cy="4560526"/>
          </a:xfrm>
          <a:prstGeom prst="rect">
            <a:avLst/>
          </a:prstGeom>
          <a:solidFill>
            <a:srgbClr val="8BB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300" b="1" dirty="0">
                <a:solidFill>
                  <a:schemeClr val="tx2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MC Training:</a:t>
            </a:r>
          </a:p>
          <a:p>
            <a:endParaRPr lang="en-US" sz="1300" b="1" dirty="0">
              <a:solidFill>
                <a:schemeClr val="bg2"/>
              </a:solidFill>
              <a:latin typeface="Georgia" panose="02040502050405020303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300" b="1" dirty="0">
                <a:solidFill>
                  <a:schemeClr val="tx2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Web-based sessions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95125C-0A6A-46CC-A7AD-961367FB15CE}"/>
              </a:ext>
            </a:extLst>
          </p:cNvPr>
          <p:cNvSpPr/>
          <p:nvPr/>
        </p:nvSpPr>
        <p:spPr>
          <a:xfrm>
            <a:off x="6866014" y="1594141"/>
            <a:ext cx="1645920" cy="4560522"/>
          </a:xfrm>
          <a:prstGeom prst="rect">
            <a:avLst/>
          </a:prstGeom>
          <a:solidFill>
            <a:srgbClr val="8BB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300" b="1" dirty="0">
                <a:solidFill>
                  <a:schemeClr val="tx2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End to end testing of:</a:t>
            </a:r>
          </a:p>
          <a:p>
            <a:endParaRPr lang="en-US" sz="1300" b="1" dirty="0">
              <a:solidFill>
                <a:schemeClr val="bg2"/>
              </a:solidFill>
              <a:latin typeface="Georgia" panose="02040502050405020303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2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Templates</a:t>
            </a: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2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Modules</a:t>
            </a:r>
          </a:p>
          <a:p>
            <a:endParaRPr lang="en-US" sz="1300" b="1" dirty="0">
              <a:solidFill>
                <a:schemeClr val="tx2"/>
              </a:solidFill>
              <a:latin typeface="Georgia" panose="02040502050405020303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897FD9-BCC0-4F51-9908-81D8EDC8201D}"/>
              </a:ext>
            </a:extLst>
          </p:cNvPr>
          <p:cNvSpPr/>
          <p:nvPr/>
        </p:nvSpPr>
        <p:spPr>
          <a:xfrm>
            <a:off x="8726275" y="1557155"/>
            <a:ext cx="1645920" cy="4560525"/>
          </a:xfrm>
          <a:prstGeom prst="rect">
            <a:avLst/>
          </a:prstGeom>
          <a:solidFill>
            <a:srgbClr val="EB7552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3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Yosemite Community College District:</a:t>
            </a:r>
          </a:p>
          <a:p>
            <a:endParaRPr lang="en-US" sz="1300" b="1" dirty="0">
              <a:solidFill>
                <a:schemeClr val="tx1"/>
              </a:solidFill>
              <a:latin typeface="Georgia" panose="02040502050405020303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300" b="1" dirty="0">
                <a:solidFill>
                  <a:schemeClr val="tx1"/>
                </a:solidFill>
                <a:latin typeface="Georgia" panose="02040502050405020303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Manual creation of content &amp; Prepare pages for Go-live! </a:t>
            </a:r>
          </a:p>
          <a:p>
            <a:endParaRPr lang="en-US" sz="1400" b="1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ounded Rectangle 35">
            <a:extLst>
              <a:ext uri="{FF2B5EF4-FFF2-40B4-BE49-F238E27FC236}">
                <a16:creationId xmlns:a16="http://schemas.microsoft.com/office/drawing/2014/main" id="{00F05F97-D072-4E0A-98FB-2E28115DAA30}"/>
              </a:ext>
            </a:extLst>
          </p:cNvPr>
          <p:cNvSpPr/>
          <p:nvPr/>
        </p:nvSpPr>
        <p:spPr>
          <a:xfrm>
            <a:off x="3011520" y="807412"/>
            <a:ext cx="1645920" cy="621036"/>
          </a:xfrm>
          <a:prstGeom prst="roundRect">
            <a:avLst/>
          </a:prstGeom>
          <a:solidFill>
            <a:srgbClr val="8BB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0BFA089F-D95D-4CF4-A225-82BC6C9EF9F7}"/>
              </a:ext>
            </a:extLst>
          </p:cNvPr>
          <p:cNvSpPr>
            <a:spLocks/>
          </p:cNvSpPr>
          <p:nvPr/>
        </p:nvSpPr>
        <p:spPr bwMode="auto">
          <a:xfrm>
            <a:off x="2975585" y="967098"/>
            <a:ext cx="1639323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defTabSz="914400">
              <a:spcBef>
                <a:spcPct val="20000"/>
              </a:spcBef>
            </a:pPr>
            <a:r>
              <a:rPr lang="en-US" sz="1300" b="1" dirty="0">
                <a:solidFill>
                  <a:schemeClr val="tx2"/>
                </a:solidFill>
                <a:latin typeface="Georgia" panose="02040502050405020303" pitchFamily="18" charset="0"/>
                <a:ea typeface="Impact" charset="0"/>
                <a:cs typeface="Impact" charset="0"/>
                <a:sym typeface="Arial Bold" charset="0"/>
              </a:rPr>
              <a:t>DEVELOPMENT</a:t>
            </a:r>
          </a:p>
        </p:txBody>
      </p:sp>
      <p:sp>
        <p:nvSpPr>
          <p:cNvPr id="17" name="Rounded Rectangle 35">
            <a:extLst>
              <a:ext uri="{FF2B5EF4-FFF2-40B4-BE49-F238E27FC236}">
                <a16:creationId xmlns:a16="http://schemas.microsoft.com/office/drawing/2014/main" id="{7A86E8FF-A2F9-43FB-A917-1A2BFDCF98B3}"/>
              </a:ext>
            </a:extLst>
          </p:cNvPr>
          <p:cNvSpPr/>
          <p:nvPr/>
        </p:nvSpPr>
        <p:spPr>
          <a:xfrm>
            <a:off x="4962164" y="807412"/>
            <a:ext cx="1645920" cy="621036"/>
          </a:xfrm>
          <a:prstGeom prst="roundRect">
            <a:avLst/>
          </a:prstGeom>
          <a:solidFill>
            <a:srgbClr val="8BB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1B65570C-7A37-41AA-9C1F-A4D3859A2611}"/>
              </a:ext>
            </a:extLst>
          </p:cNvPr>
          <p:cNvSpPr>
            <a:spLocks/>
          </p:cNvSpPr>
          <p:nvPr/>
        </p:nvSpPr>
        <p:spPr bwMode="auto">
          <a:xfrm>
            <a:off x="4955495" y="960829"/>
            <a:ext cx="1578157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defTabSz="914400">
              <a:spcBef>
                <a:spcPct val="20000"/>
              </a:spcBef>
            </a:pPr>
            <a:r>
              <a:rPr lang="en-US" sz="1300" b="1" dirty="0">
                <a:solidFill>
                  <a:schemeClr val="tx2"/>
                </a:solidFill>
                <a:latin typeface="Georgia" panose="02040502050405020303" pitchFamily="18" charset="0"/>
                <a:ea typeface="Impact" charset="0"/>
                <a:cs typeface="Impact" charset="0"/>
                <a:sym typeface="Arial Bold" charset="0"/>
              </a:rPr>
              <a:t>MC TRAINING</a:t>
            </a:r>
          </a:p>
        </p:txBody>
      </p:sp>
      <p:sp>
        <p:nvSpPr>
          <p:cNvPr id="19" name="Rounded Rectangle 35">
            <a:extLst>
              <a:ext uri="{FF2B5EF4-FFF2-40B4-BE49-F238E27FC236}">
                <a16:creationId xmlns:a16="http://schemas.microsoft.com/office/drawing/2014/main" id="{F3AC7011-B0D0-478B-B038-361030071177}"/>
              </a:ext>
            </a:extLst>
          </p:cNvPr>
          <p:cNvSpPr/>
          <p:nvPr/>
        </p:nvSpPr>
        <p:spPr>
          <a:xfrm>
            <a:off x="6845063" y="807412"/>
            <a:ext cx="1645920" cy="621036"/>
          </a:xfrm>
          <a:prstGeom prst="roundRect">
            <a:avLst/>
          </a:prstGeom>
          <a:solidFill>
            <a:srgbClr val="8BB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BDE7C924-B265-4EC7-9D4E-7F5B8A586EC9}"/>
              </a:ext>
            </a:extLst>
          </p:cNvPr>
          <p:cNvSpPr>
            <a:spLocks/>
          </p:cNvSpPr>
          <p:nvPr/>
        </p:nvSpPr>
        <p:spPr bwMode="auto">
          <a:xfrm>
            <a:off x="6981380" y="936121"/>
            <a:ext cx="13716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>
              <a:spcBef>
                <a:spcPct val="20000"/>
              </a:spcBef>
            </a:pPr>
            <a:r>
              <a:rPr lang="en-US" sz="1300" b="1" dirty="0">
                <a:solidFill>
                  <a:schemeClr val="tx2"/>
                </a:solidFill>
                <a:latin typeface="Georgia" panose="02040502050405020303" pitchFamily="18" charset="0"/>
                <a:ea typeface="Impact" charset="0"/>
                <a:cs typeface="Impact" charset="0"/>
                <a:sym typeface="Arial Bold" charset="0"/>
              </a:rPr>
              <a:t>TESTING	</a:t>
            </a:r>
          </a:p>
        </p:txBody>
      </p:sp>
      <p:sp>
        <p:nvSpPr>
          <p:cNvPr id="21" name="Rounded Rectangle 35">
            <a:extLst>
              <a:ext uri="{FF2B5EF4-FFF2-40B4-BE49-F238E27FC236}">
                <a16:creationId xmlns:a16="http://schemas.microsoft.com/office/drawing/2014/main" id="{9C532632-24EF-439A-A8D4-9102E9B8CD77}"/>
              </a:ext>
            </a:extLst>
          </p:cNvPr>
          <p:cNvSpPr/>
          <p:nvPr/>
        </p:nvSpPr>
        <p:spPr>
          <a:xfrm>
            <a:off x="8726275" y="807412"/>
            <a:ext cx="1645920" cy="62103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highlight>
                <a:srgbClr val="FF5C39"/>
              </a:highlight>
            </a:endParaRP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02BE7563-20CF-4BD5-8D0D-92B275860E19}"/>
              </a:ext>
            </a:extLst>
          </p:cNvPr>
          <p:cNvSpPr>
            <a:spLocks/>
          </p:cNvSpPr>
          <p:nvPr/>
        </p:nvSpPr>
        <p:spPr bwMode="auto">
          <a:xfrm>
            <a:off x="8743167" y="936120"/>
            <a:ext cx="1822915" cy="43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</a:pPr>
            <a:r>
              <a:rPr lang="en-US" sz="1300" b="1" dirty="0">
                <a:solidFill>
                  <a:schemeClr val="bg1"/>
                </a:solidFill>
                <a:latin typeface="Georgia" panose="02040502050405020303" pitchFamily="18" charset="0"/>
                <a:ea typeface="Impact" charset="0"/>
                <a:cs typeface="Impact" charset="0"/>
                <a:sym typeface="Arial Bold" charset="0"/>
              </a:rPr>
              <a:t>CONTENT PREP 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A5F6CBA8-BCA4-45CB-9C96-7B72E947F4F4}"/>
              </a:ext>
            </a:extLst>
          </p:cNvPr>
          <p:cNvSpPr/>
          <p:nvPr/>
        </p:nvSpPr>
        <p:spPr>
          <a:xfrm>
            <a:off x="3018117" y="4593454"/>
            <a:ext cx="1897252" cy="846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eorgia" panose="02040502050405020303" pitchFamily="18" charset="0"/>
              </a:rPr>
              <a:t>~ 8-12 weeks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DF1B0AAD-698B-447B-8494-2603B275202C}"/>
              </a:ext>
            </a:extLst>
          </p:cNvPr>
          <p:cNvSpPr/>
          <p:nvPr/>
        </p:nvSpPr>
        <p:spPr>
          <a:xfrm>
            <a:off x="6845063" y="4593454"/>
            <a:ext cx="1822915" cy="846178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eorgia" panose="02040502050405020303" pitchFamily="18" charset="0"/>
              </a:rPr>
              <a:t>~ 2-4 weeks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CB7499E5-8BD9-4370-ACA5-1FC81E3A0B09}"/>
              </a:ext>
            </a:extLst>
          </p:cNvPr>
          <p:cNvSpPr/>
          <p:nvPr/>
        </p:nvSpPr>
        <p:spPr>
          <a:xfrm>
            <a:off x="4963008" y="4591536"/>
            <a:ext cx="1822915" cy="846178"/>
          </a:xfrm>
          <a:prstGeom prst="rightArrow">
            <a:avLst/>
          </a:prstGeom>
          <a:ln>
            <a:solidFill>
              <a:srgbClr val="FF5C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eorgia" panose="02040502050405020303" pitchFamily="18" charset="0"/>
              </a:rPr>
              <a:t>~ 1 week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794BD389-46C1-49E1-8945-2F7CE2EF541E}"/>
              </a:ext>
            </a:extLst>
          </p:cNvPr>
          <p:cNvSpPr/>
          <p:nvPr/>
        </p:nvSpPr>
        <p:spPr>
          <a:xfrm>
            <a:off x="3011519" y="5627499"/>
            <a:ext cx="7536989" cy="846178"/>
          </a:xfrm>
          <a:prstGeom prst="rightArrow">
            <a:avLst/>
          </a:prstGeom>
          <a:solidFill>
            <a:srgbClr val="005E5D"/>
          </a:solidFill>
          <a:ln>
            <a:solidFill>
              <a:srgbClr val="228A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eorgia" panose="02040502050405020303" pitchFamily="18" charset="0"/>
              </a:rPr>
              <a:t>~ 15-25 weeks</a:t>
            </a:r>
          </a:p>
        </p:txBody>
      </p:sp>
      <p:sp>
        <p:nvSpPr>
          <p:cNvPr id="28" name="Rounded Rectangle 35">
            <a:extLst>
              <a:ext uri="{FF2B5EF4-FFF2-40B4-BE49-F238E27FC236}">
                <a16:creationId xmlns:a16="http://schemas.microsoft.com/office/drawing/2014/main" id="{CA18B15D-92E8-44E7-9AD9-13F23003EC0B}"/>
              </a:ext>
            </a:extLst>
          </p:cNvPr>
          <p:cNvSpPr/>
          <p:nvPr/>
        </p:nvSpPr>
        <p:spPr>
          <a:xfrm>
            <a:off x="1063663" y="142796"/>
            <a:ext cx="1633608" cy="57257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US" b="1" dirty="0">
              <a:highlight>
                <a:srgbClr val="000080"/>
              </a:highlight>
            </a:endParaRP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BE461418-B45F-454C-9360-3DCFF7F0FF7D}"/>
              </a:ext>
            </a:extLst>
          </p:cNvPr>
          <p:cNvSpPr>
            <a:spLocks/>
          </p:cNvSpPr>
          <p:nvPr/>
        </p:nvSpPr>
        <p:spPr bwMode="auto">
          <a:xfrm>
            <a:off x="1113423" y="259097"/>
            <a:ext cx="1593373" cy="388431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anchor="ctr" anchorCtr="0"/>
          <a:lstStyle/>
          <a:p>
            <a:pPr marL="342900" indent="-342900" algn="ctr" defTabSz="914400">
              <a:spcBef>
                <a:spcPct val="20000"/>
              </a:spcBef>
            </a:pPr>
            <a:r>
              <a:rPr lang="en-US" sz="1300" b="1" dirty="0">
                <a:solidFill>
                  <a:schemeClr val="bg2"/>
                </a:solidFill>
                <a:latin typeface="Georgia" panose="02040502050405020303" pitchFamily="18" charset="0"/>
                <a:ea typeface="Impact" charset="0"/>
                <a:cs typeface="Impact" charset="0"/>
                <a:sym typeface="Arial Bold" charset="0"/>
              </a:rPr>
              <a:t>ONBOARDING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621E5468-C92E-4D9C-BF51-482F0EA00591}"/>
              </a:ext>
            </a:extLst>
          </p:cNvPr>
          <p:cNvSpPr/>
          <p:nvPr/>
        </p:nvSpPr>
        <p:spPr>
          <a:xfrm>
            <a:off x="8725593" y="4591536"/>
            <a:ext cx="1822915" cy="846178"/>
          </a:xfrm>
          <a:prstGeom prst="rightArrow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eorgia" panose="02040502050405020303" pitchFamily="18" charset="0"/>
              </a:rPr>
              <a:t>~ 4-8 weeks</a:t>
            </a:r>
          </a:p>
        </p:txBody>
      </p:sp>
    </p:spTree>
    <p:extLst>
      <p:ext uri="{BB962C8B-B14F-4D97-AF65-F5344CB8AC3E}">
        <p14:creationId xmlns:p14="http://schemas.microsoft.com/office/powerpoint/2010/main" val="52291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 animBg="1"/>
      <p:bldP spid="26" grpId="0" animBg="1"/>
      <p:bldP spid="27" grpId="0" animBg="1"/>
      <p:bldP spid="2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modern-campus">
      <a:dk1>
        <a:srgbClr val="002454"/>
      </a:dk1>
      <a:lt1>
        <a:srgbClr val="FFFFFF"/>
      </a:lt1>
      <a:dk2>
        <a:srgbClr val="002454"/>
      </a:dk2>
      <a:lt2>
        <a:srgbClr val="FFFFFF"/>
      </a:lt2>
      <a:accent1>
        <a:srgbClr val="D14124"/>
      </a:accent1>
      <a:accent2>
        <a:srgbClr val="0097A9"/>
      </a:accent2>
      <a:accent3>
        <a:srgbClr val="005E5D"/>
      </a:accent3>
      <a:accent4>
        <a:srgbClr val="F3DA40"/>
      </a:accent4>
      <a:accent5>
        <a:srgbClr val="E7CEB5"/>
      </a:accent5>
      <a:accent6>
        <a:srgbClr val="C1C6C8"/>
      </a:accent6>
      <a:hlink>
        <a:srgbClr val="D14124"/>
      </a:hlink>
      <a:folHlink>
        <a:srgbClr val="0097A9"/>
      </a:folHlink>
    </a:clrScheme>
    <a:fontScheme name="Modern Campus Styles">
      <a:majorFont>
        <a:latin typeface="Playfair Display"/>
        <a:ea typeface=""/>
        <a:cs typeface=""/>
      </a:majorFont>
      <a:minorFont>
        <a:latin typeface="Se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9" id="{4ACF7C37-E945-7048-A426-806952D357C2}" vid="{40593B40-60FA-D346-A349-7DC9A00396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49598</TotalTime>
  <Words>107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Georgia</vt:lpstr>
      <vt:lpstr>Playfair Display</vt:lpstr>
      <vt:lpstr>PLAYFAIR DISPLAY REGULAR ROMAN</vt:lpstr>
      <vt:lpstr>Segoe UI</vt:lpstr>
      <vt:lpstr>Sen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 Campion</dc:creator>
  <cp:lastModifiedBy>Emily Ralston</cp:lastModifiedBy>
  <cp:revision>314</cp:revision>
  <cp:lastPrinted>2023-01-18T23:32:48Z</cp:lastPrinted>
  <dcterms:created xsi:type="dcterms:W3CDTF">2017-03-21T17:10:19Z</dcterms:created>
  <dcterms:modified xsi:type="dcterms:W3CDTF">2023-09-06T21:47:20Z</dcterms:modified>
</cp:coreProperties>
</file>